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6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92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1B510-CC2D-45FF-BF20-76818BD78253}" type="datetimeFigureOut">
              <a:rPr lang="en-GB" smtClean="0"/>
              <a:t>09/05/2017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E3C82-9CA8-43BD-B075-1A10B93F3B4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3C82-9CA8-43BD-B075-1A10B93F3B4F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E23C-755C-4542-B71D-CCD5BEFF797F}" type="datetime1">
              <a:rPr lang="en-GB" smtClean="0"/>
              <a:t>09/05/2017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By Mr Johnson (Year 10)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92B2-6622-4E1A-9253-C4F837FCED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9641-1120-4230-8135-F618E89D3366}" type="datetime1">
              <a:rPr lang="en-GB" smtClean="0"/>
              <a:t>09/05/2017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By Mr Johnson (Year 10)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92B2-6622-4E1A-9253-C4F837FCED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B5E6-B12F-4EC6-8826-5DE99B88A7FB}" type="datetime1">
              <a:rPr lang="en-GB" smtClean="0"/>
              <a:t>09/05/2017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By Mr Johnson (Year 10)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92B2-6622-4E1A-9253-C4F837FCED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C2CEF-A521-48C8-81EC-773B0757150D}" type="datetime1">
              <a:rPr lang="en-GB" smtClean="0"/>
              <a:t>09/05/2017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92B2-6622-4E1A-9253-C4F837FCED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996C-7EEB-47CA-B023-DB576A434B35}" type="datetime1">
              <a:rPr lang="en-GB" smtClean="0"/>
              <a:t>09/05/2017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By Mr Johnson (Year 10)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92B2-6622-4E1A-9253-C4F837FCED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3D7B-92DD-4934-B9CF-E76C49C8FEF3}" type="datetime1">
              <a:rPr lang="en-GB" smtClean="0"/>
              <a:t>09/05/2017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By Mr Johnson (Year 10)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92B2-6622-4E1A-9253-C4F837FCED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C2AF-1ED3-44B4-A203-84AF69FA8C05}" type="datetime1">
              <a:rPr lang="en-GB" smtClean="0"/>
              <a:t>09/05/2017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By Mr Johnson (Year 10)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92B2-6622-4E1A-9253-C4F837FCED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A4C7B-5A25-4365-BED3-E7FE21580A0F}" type="datetime1">
              <a:rPr lang="en-GB" smtClean="0"/>
              <a:t>09/05/2017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By Mr Johnson (Year 10)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92B2-6622-4E1A-9253-C4F837FCED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B4C0C-9A24-4616-BA6D-60243B7DE47F}" type="datetime1">
              <a:rPr lang="en-GB" smtClean="0"/>
              <a:t>09/05/2017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By Mr Johnson (Year 10)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92B2-6622-4E1A-9253-C4F837FCED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16AC-6AF9-412E-BBC2-A13BCA8F73E1}" type="datetime1">
              <a:rPr lang="en-GB" smtClean="0"/>
              <a:t>09/05/2017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By Mr Johnson (Year 10)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92B2-6622-4E1A-9253-C4F837FCED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4B76-8B58-4F51-9F45-EED700FAE13A}" type="datetime1">
              <a:rPr lang="en-GB" smtClean="0"/>
              <a:t>09/05/2017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By Mr Johnson (Year 10)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92B2-6622-4E1A-9253-C4F837FCED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988C2-BAE8-48F2-8B26-B35EAB263FE4}" type="datetime1">
              <a:rPr lang="en-GB" smtClean="0"/>
              <a:t>09/05/2017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By Mr Johnson (Year 10)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D92B2-6622-4E1A-9253-C4F837FCEDE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Triceratops Pic" descr="http://www.webweaver.nu/clipart/img/nature/dinosaurs/cartoon-triceratop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2104" y="2276872"/>
            <a:ext cx="3528392" cy="3810664"/>
          </a:xfrm>
          <a:prstGeom prst="rect">
            <a:avLst/>
          </a:prstGeom>
          <a:noFill/>
        </p:spPr>
      </p:pic>
      <p:pic>
        <p:nvPicPr>
          <p:cNvPr id="12299" name="Footprint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1504" y="1988840"/>
            <a:ext cx="864096" cy="11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Footprint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1504" y="3501008"/>
            <a:ext cx="864096" cy="11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Footprint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1504" y="4941168"/>
            <a:ext cx="864096" cy="11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Dinosaur Facts"/>
          <p:cNvSpPr/>
          <p:nvPr/>
        </p:nvSpPr>
        <p:spPr>
          <a:xfrm>
            <a:off x="0" y="404664"/>
            <a:ext cx="121446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BEN’S DINOSAUR FACTS</a:t>
            </a:r>
          </a:p>
        </p:txBody>
      </p:sp>
      <p:pic>
        <p:nvPicPr>
          <p:cNvPr id="2" name="Dinosaurs Labe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518" y="2165296"/>
            <a:ext cx="3816427" cy="926672"/>
          </a:xfrm>
          <a:prstGeom prst="rect">
            <a:avLst/>
          </a:prstGeom>
        </p:spPr>
      </p:pic>
      <p:pic>
        <p:nvPicPr>
          <p:cNvPr id="3" name="Jokes Labe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5517" y="3706896"/>
            <a:ext cx="3816427" cy="926672"/>
          </a:xfrm>
          <a:prstGeom prst="rect">
            <a:avLst/>
          </a:prstGeom>
        </p:spPr>
      </p:pic>
      <p:pic>
        <p:nvPicPr>
          <p:cNvPr id="4" name="Myths Label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5516" y="5135554"/>
            <a:ext cx="3816427" cy="9205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564904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STEP 5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3510559"/>
            <a:ext cx="1219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tabLst>
                <a:tab pos="457200" algn="l"/>
              </a:tabLst>
            </a:pPr>
            <a:r>
              <a:rPr lang="en-GB" sz="2800" dirty="0">
                <a:solidFill>
                  <a:srgbClr val="FEFEF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Delete all the instructions!</a:t>
            </a:r>
          </a:p>
          <a:p>
            <a:pPr lvl="0" algn="ctr">
              <a:spcAft>
                <a:spcPts val="0"/>
              </a:spcAft>
              <a:tabLst>
                <a:tab pos="457200" algn="l"/>
              </a:tabLst>
            </a:pPr>
            <a:r>
              <a:rPr lang="en-GB" sz="2400" dirty="0">
                <a:solidFill>
                  <a:srgbClr val="FEFEF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(Delete slides 5 to ?)</a:t>
            </a:r>
          </a:p>
          <a:p>
            <a:pPr lvl="0" algn="ctr">
              <a:spcAft>
                <a:spcPts val="0"/>
              </a:spcAft>
              <a:tabLst>
                <a:tab pos="457200" algn="l"/>
              </a:tabLst>
            </a:pPr>
            <a:endParaRPr lang="en-GB" sz="2400" dirty="0">
              <a:solidFill>
                <a:srgbClr val="FEFEFE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  <a:tabLst>
                <a:tab pos="457200" algn="l"/>
              </a:tabLst>
            </a:pPr>
            <a:r>
              <a:rPr lang="en-GB" sz="2400" dirty="0">
                <a:solidFill>
                  <a:srgbClr val="FEFEF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Test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60249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teranodon Pic" descr="cartoon-pterodacty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9776" y="3789040"/>
            <a:ext cx="3810000" cy="2362200"/>
          </a:xfrm>
          <a:prstGeom prst="rect">
            <a:avLst/>
          </a:prstGeom>
        </p:spPr>
      </p:pic>
      <p:sp>
        <p:nvSpPr>
          <p:cNvPr id="7" name="TextBox"/>
          <p:cNvSpPr txBox="1"/>
          <p:nvPr/>
        </p:nvSpPr>
        <p:spPr>
          <a:xfrm>
            <a:off x="5231904" y="1988840"/>
            <a:ext cx="216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EFEFE"/>
                </a:solidFill>
              </a:rPr>
              <a:t>Click on a Dinosaur to find out its name</a:t>
            </a:r>
          </a:p>
        </p:txBody>
      </p:sp>
      <p:pic>
        <p:nvPicPr>
          <p:cNvPr id="10246" name="Stegosaurus 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5520" y="1412777"/>
            <a:ext cx="3240360" cy="258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Tyrannosaurus P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002" y="908720"/>
            <a:ext cx="231643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Dinosaurs"/>
          <p:cNvSpPr/>
          <p:nvPr/>
        </p:nvSpPr>
        <p:spPr>
          <a:xfrm>
            <a:off x="4295800" y="404664"/>
            <a:ext cx="38164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DINOSAURS</a:t>
            </a:r>
          </a:p>
        </p:txBody>
      </p:sp>
      <p:pic>
        <p:nvPicPr>
          <p:cNvPr id="18" name="Footpri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446" y="5805265"/>
            <a:ext cx="576064" cy="74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Hom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401" y="5902341"/>
            <a:ext cx="1652159" cy="646232"/>
          </a:xfrm>
          <a:prstGeom prst="rect">
            <a:avLst/>
          </a:prstGeom>
        </p:spPr>
      </p:pic>
      <p:pic>
        <p:nvPicPr>
          <p:cNvPr id="2" name="Stegosarus Text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4217" y="3986048"/>
            <a:ext cx="2877561" cy="585267"/>
          </a:xfrm>
          <a:prstGeom prst="rect">
            <a:avLst/>
          </a:prstGeom>
        </p:spPr>
      </p:pic>
      <p:pic>
        <p:nvPicPr>
          <p:cNvPr id="3" name="Tyrannosaurus Text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4986" y="3986291"/>
            <a:ext cx="3566469" cy="585267"/>
          </a:xfrm>
          <a:prstGeom prst="rect">
            <a:avLst/>
          </a:prstGeom>
        </p:spPr>
      </p:pic>
      <p:pic>
        <p:nvPicPr>
          <p:cNvPr id="4" name="Pteranodon Text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45995" y="6151240"/>
            <a:ext cx="2877561" cy="5791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Joke"/>
          <p:cNvSpPr txBox="1"/>
          <p:nvPr/>
        </p:nvSpPr>
        <p:spPr>
          <a:xfrm>
            <a:off x="1919536" y="1916833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EFEFE"/>
                </a:solidFill>
              </a:rPr>
              <a:t>What do you call a Dinosaur with one eye?</a:t>
            </a:r>
          </a:p>
        </p:txBody>
      </p:sp>
      <p:sp>
        <p:nvSpPr>
          <p:cNvPr id="17" name="Dinosaur Jokes"/>
          <p:cNvSpPr/>
          <p:nvPr/>
        </p:nvSpPr>
        <p:spPr>
          <a:xfrm>
            <a:off x="2999656" y="404664"/>
            <a:ext cx="61926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DINOSAUR JOKES</a:t>
            </a:r>
          </a:p>
        </p:txBody>
      </p:sp>
      <p:pic>
        <p:nvPicPr>
          <p:cNvPr id="15362" name="Pteranod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1625" y="2924945"/>
            <a:ext cx="3813175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Amswer"/>
          <p:cNvSpPr txBox="1"/>
          <p:nvPr/>
        </p:nvSpPr>
        <p:spPr>
          <a:xfrm>
            <a:off x="6744072" y="4077073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EFEFE"/>
                </a:solidFill>
              </a:rPr>
              <a:t>Doyouthinkhesawus</a:t>
            </a:r>
          </a:p>
        </p:txBody>
      </p:sp>
      <p:pic>
        <p:nvPicPr>
          <p:cNvPr id="13" name="Footpr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446" y="5805265"/>
            <a:ext cx="576064" cy="74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Hom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401" y="5902341"/>
            <a:ext cx="1652159" cy="6462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acts"/>
          <p:cNvSpPr txBox="1"/>
          <p:nvPr/>
        </p:nvSpPr>
        <p:spPr>
          <a:xfrm>
            <a:off x="1919536" y="1916833"/>
            <a:ext cx="81369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GB" sz="3200" dirty="0">
                <a:solidFill>
                  <a:srgbClr val="FEFEFE"/>
                </a:solidFill>
              </a:rPr>
              <a:t>Not all prehistoric animals were dinosaurs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GB" sz="3200" dirty="0">
                <a:solidFill>
                  <a:srgbClr val="FEFEFE"/>
                </a:solidFill>
              </a:rPr>
              <a:t>Not all Dinosaurs were huge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GB" sz="3200" dirty="0">
                <a:solidFill>
                  <a:srgbClr val="FEFEFE"/>
                </a:solidFill>
              </a:rPr>
              <a:t>People did not live at the same time as Dinosaurs</a:t>
            </a:r>
          </a:p>
        </p:txBody>
      </p:sp>
      <p:sp>
        <p:nvSpPr>
          <p:cNvPr id="17" name="Myths"/>
          <p:cNvSpPr/>
          <p:nvPr/>
        </p:nvSpPr>
        <p:spPr>
          <a:xfrm>
            <a:off x="2999656" y="404664"/>
            <a:ext cx="61926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DINOSAUR MYTHS</a:t>
            </a:r>
          </a:p>
        </p:txBody>
      </p:sp>
      <p:pic>
        <p:nvPicPr>
          <p:cNvPr id="16387" name="Cave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5157193"/>
            <a:ext cx="1440160" cy="111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T Re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3992" y="3645024"/>
            <a:ext cx="4392488" cy="265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Footpri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446" y="5805265"/>
            <a:ext cx="576064" cy="74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Hom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401" y="5902341"/>
            <a:ext cx="1652159" cy="6462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2936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INSTRUCTIONS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69786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tabLst>
                <a:tab pos="457200" algn="l"/>
              </a:tabLst>
            </a:pPr>
            <a:r>
              <a:rPr lang="en-GB" sz="2800" dirty="0">
                <a:solidFill>
                  <a:srgbClr val="FEFEF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Step-by-step instructions </a:t>
            </a:r>
            <a:endParaRPr lang="en-GB" sz="2400" dirty="0">
              <a:solidFill>
                <a:srgbClr val="FEFEFE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145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7368" y="1417638"/>
            <a:ext cx="6109814" cy="4801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solidFill>
                  <a:srgbClr val="FEFEF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Click on the Dinosaur button on Slide 1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GB" dirty="0">
              <a:solidFill>
                <a:srgbClr val="FEFEFE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GB" dirty="0">
              <a:solidFill>
                <a:srgbClr val="FEFEFE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solidFill>
                  <a:srgbClr val="FEFEFE"/>
                </a:solidFill>
              </a:rPr>
              <a:t>Click on “Insert” (from the toolbar) and click on “Hyperlink”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GB" dirty="0">
              <a:solidFill>
                <a:srgbClr val="FEFEFE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GB" dirty="0">
              <a:solidFill>
                <a:srgbClr val="FEFEFE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GB" dirty="0">
              <a:solidFill>
                <a:srgbClr val="FEFEFE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GB" dirty="0">
              <a:solidFill>
                <a:srgbClr val="FEFEFE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GB" dirty="0">
              <a:solidFill>
                <a:srgbClr val="FEFEFE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GB" dirty="0">
              <a:solidFill>
                <a:srgbClr val="FEFEFE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solidFill>
                  <a:srgbClr val="FEFEFE"/>
                </a:solidFill>
              </a:rPr>
              <a:t>Click on “Place in This Document” and select “Slide 2”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GB" dirty="0">
              <a:solidFill>
                <a:srgbClr val="FEFEFE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solidFill>
                  <a:srgbClr val="FEFEF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Click OK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GB" dirty="0">
              <a:solidFill>
                <a:srgbClr val="FEFEFE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solidFill>
                  <a:srgbClr val="FEFEF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REPEAT this for the “Jokes” button and “Myths” buttons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GB" dirty="0">
              <a:solidFill>
                <a:srgbClr val="FEFEFE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solidFill>
                  <a:srgbClr val="FEFEF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REPEAT this for “Home” buttons on pages 2, 3 and 4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25094" t="37500" r="11582" b="46809"/>
          <a:stretch>
            <a:fillRect/>
          </a:stretch>
        </p:blipFill>
        <p:spPr bwMode="auto">
          <a:xfrm>
            <a:off x="5599364" y="1340768"/>
            <a:ext cx="3631565" cy="561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27" y="2779514"/>
            <a:ext cx="5731510" cy="1225550"/>
          </a:xfrm>
          <a:prstGeom prst="rect">
            <a:avLst/>
          </a:prstGeom>
        </p:spPr>
      </p:pic>
      <p:sp>
        <p:nvSpPr>
          <p:cNvPr id="9" name="Rectangle: Rounded Corners 8"/>
          <p:cNvSpPr/>
          <p:nvPr/>
        </p:nvSpPr>
        <p:spPr>
          <a:xfrm>
            <a:off x="1775520" y="3068960"/>
            <a:ext cx="288032" cy="13916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/>
          <p:cNvSpPr/>
          <p:nvPr/>
        </p:nvSpPr>
        <p:spPr>
          <a:xfrm>
            <a:off x="5663952" y="3208121"/>
            <a:ext cx="432048" cy="79835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796" y="3861048"/>
            <a:ext cx="4990138" cy="2737718"/>
          </a:xfrm>
          <a:prstGeom prst="rect">
            <a:avLst/>
          </a:prstGeom>
        </p:spPr>
      </p:pic>
      <p:sp>
        <p:nvSpPr>
          <p:cNvPr id="13" name="Rectangle: Rounded Corners 12"/>
          <p:cNvSpPr/>
          <p:nvPr/>
        </p:nvSpPr>
        <p:spPr>
          <a:xfrm>
            <a:off x="6924640" y="4725144"/>
            <a:ext cx="755535" cy="50405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/>
          <p:cNvSpPr/>
          <p:nvPr/>
        </p:nvSpPr>
        <p:spPr>
          <a:xfrm>
            <a:off x="7824193" y="5445224"/>
            <a:ext cx="648072" cy="21602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07368" y="273453"/>
            <a:ext cx="44644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STEP 1</a:t>
            </a:r>
          </a:p>
        </p:txBody>
      </p:sp>
    </p:spTree>
    <p:extLst>
      <p:ext uri="{BB962C8B-B14F-4D97-AF65-F5344CB8AC3E}">
        <p14:creationId xmlns:p14="http://schemas.microsoft.com/office/powerpoint/2010/main" val="331450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7368" y="1417638"/>
            <a:ext cx="105131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solidFill>
                  <a:srgbClr val="FEFEF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Click on Slide 2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solidFill>
                  <a:srgbClr val="FEFEF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Click on the “Stegosaurus” label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GB" dirty="0">
              <a:solidFill>
                <a:srgbClr val="FEFEFE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solidFill>
                  <a:srgbClr val="FEFEF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Click on “Animations” (from the toolbar) and click on “Appear”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GB" dirty="0">
              <a:solidFill>
                <a:srgbClr val="FEFEFE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GB" dirty="0">
              <a:solidFill>
                <a:srgbClr val="FEFEFE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GB" dirty="0">
              <a:solidFill>
                <a:srgbClr val="FEFEFE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solidFill>
                  <a:srgbClr val="FEFEF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Click on “Trigger”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GB" dirty="0">
              <a:solidFill>
                <a:srgbClr val="FEFEFE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solidFill>
                  <a:srgbClr val="FEFEF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Select “On </a:t>
            </a:r>
            <a:r>
              <a:rPr lang="en-GB" u="sng" dirty="0">
                <a:solidFill>
                  <a:srgbClr val="FEFEF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GB" dirty="0">
                <a:solidFill>
                  <a:srgbClr val="FEFEF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lick of”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GB" dirty="0">
              <a:solidFill>
                <a:srgbClr val="FEFEFE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solidFill>
                  <a:srgbClr val="FEFEF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Select “Stegosaurus Pic”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GB" dirty="0">
              <a:solidFill>
                <a:srgbClr val="FEFEFE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solidFill>
                  <a:srgbClr val="FEFEF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Click “OK”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GB" dirty="0">
              <a:solidFill>
                <a:srgbClr val="FEFEFE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solidFill>
                  <a:srgbClr val="FEFEF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REPEAT for Tyrannosaurus and Pteranodon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GB" dirty="0">
              <a:solidFill>
                <a:srgbClr val="FEFEFE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GB" dirty="0">
              <a:solidFill>
                <a:srgbClr val="FEFEFE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GB" dirty="0">
              <a:solidFill>
                <a:srgbClr val="FEFEFE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7368" y="273453"/>
            <a:ext cx="44644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STEP 2</a:t>
            </a:r>
          </a:p>
        </p:txBody>
      </p:sp>
      <p:pic>
        <p:nvPicPr>
          <p:cNvPr id="11" name="Picture 10"/>
          <p:cNvPicPr/>
          <p:nvPr/>
        </p:nvPicPr>
        <p:blipFill>
          <a:blip r:embed="rId2" cstate="print"/>
          <a:srcRect l="29083" t="51861" r="46322" b="33245"/>
          <a:stretch>
            <a:fillRect/>
          </a:stretch>
        </p:blipFill>
        <p:spPr bwMode="auto">
          <a:xfrm>
            <a:off x="4079776" y="1340768"/>
            <a:ext cx="1938020" cy="733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8572"/>
          <a:stretch/>
        </p:blipFill>
        <p:spPr>
          <a:xfrm>
            <a:off x="6816080" y="2090855"/>
            <a:ext cx="5112568" cy="1081109"/>
          </a:xfrm>
          <a:prstGeom prst="rect">
            <a:avLst/>
          </a:prstGeom>
        </p:spPr>
      </p:pic>
      <p:sp>
        <p:nvSpPr>
          <p:cNvPr id="10" name="Rectangle: Rounded Corners 9"/>
          <p:cNvSpPr/>
          <p:nvPr/>
        </p:nvSpPr>
        <p:spPr>
          <a:xfrm>
            <a:off x="7792589" y="2530684"/>
            <a:ext cx="432048" cy="50405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113" y="3392819"/>
            <a:ext cx="3248135" cy="2518023"/>
          </a:xfrm>
          <a:prstGeom prst="rect">
            <a:avLst/>
          </a:prstGeom>
        </p:spPr>
      </p:pic>
      <p:sp>
        <p:nvSpPr>
          <p:cNvPr id="14" name="Rectangle: Rounded Corners 13"/>
          <p:cNvSpPr/>
          <p:nvPr/>
        </p:nvSpPr>
        <p:spPr>
          <a:xfrm>
            <a:off x="5653823" y="3682558"/>
            <a:ext cx="1226490" cy="54125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/>
          <p:cNvSpPr/>
          <p:nvPr/>
        </p:nvSpPr>
        <p:spPr>
          <a:xfrm>
            <a:off x="6808305" y="4291005"/>
            <a:ext cx="1296144" cy="22255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085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7368" y="1417638"/>
            <a:ext cx="105131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solidFill>
                  <a:srgbClr val="FEFEF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Click on Slide 4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GB" dirty="0">
              <a:solidFill>
                <a:srgbClr val="FEFEFE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solidFill>
                  <a:srgbClr val="FEFEF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Highlight ALL the bullet pointed text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GB" dirty="0">
              <a:solidFill>
                <a:srgbClr val="FEFEFE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solidFill>
                  <a:srgbClr val="FEFEF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Click on “Home” and click on the “Bullet Point drop-down button”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GB" dirty="0">
              <a:solidFill>
                <a:srgbClr val="FEFEFE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solidFill>
                  <a:srgbClr val="FEFEF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Click on “Bullets and Numbering”</a:t>
            </a:r>
            <a:br>
              <a:rPr lang="en-GB" dirty="0">
                <a:solidFill>
                  <a:srgbClr val="FEFEF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GB" dirty="0">
              <a:solidFill>
                <a:srgbClr val="FEFEFE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GB" dirty="0">
              <a:solidFill>
                <a:srgbClr val="FEFEFE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solidFill>
                  <a:srgbClr val="FEFEF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Click on “Customize…”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GB" dirty="0">
              <a:solidFill>
                <a:srgbClr val="FEFEFE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solidFill>
                  <a:srgbClr val="FEFEF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Select “(normal text) and “Arrows”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GB" dirty="0">
              <a:solidFill>
                <a:srgbClr val="FEFEFE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solidFill>
                  <a:srgbClr val="FEFEF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Select the leftwards arrow key “←”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GB" dirty="0">
              <a:solidFill>
                <a:srgbClr val="FEFEFE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solidFill>
                  <a:srgbClr val="FEFEF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Click on “OK”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GB" dirty="0">
              <a:solidFill>
                <a:srgbClr val="FEFEFE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solidFill>
                  <a:srgbClr val="FEFEF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Click on the “Fill Colour Tool” and choose “Green”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07368" y="273453"/>
            <a:ext cx="44644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STEP 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872" y="1417638"/>
            <a:ext cx="4590686" cy="914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112" y="2636912"/>
            <a:ext cx="4730601" cy="2518449"/>
          </a:xfrm>
          <a:prstGeom prst="rect">
            <a:avLst/>
          </a:prstGeom>
        </p:spPr>
      </p:pic>
      <p:sp>
        <p:nvSpPr>
          <p:cNvPr id="15" name="Rectangle: Rounded Corners 14"/>
          <p:cNvSpPr/>
          <p:nvPr/>
        </p:nvSpPr>
        <p:spPr>
          <a:xfrm>
            <a:off x="9768408" y="4869160"/>
            <a:ext cx="2016224" cy="21602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952" y="3896136"/>
            <a:ext cx="3544690" cy="2765933"/>
          </a:xfrm>
          <a:prstGeom prst="rect">
            <a:avLst/>
          </a:prstGeom>
        </p:spPr>
      </p:pic>
      <p:sp>
        <p:nvSpPr>
          <p:cNvPr id="14" name="Rectangle: Rounded Corners 13"/>
          <p:cNvSpPr/>
          <p:nvPr/>
        </p:nvSpPr>
        <p:spPr>
          <a:xfrm>
            <a:off x="5879976" y="4149080"/>
            <a:ext cx="1152128" cy="21602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/>
          <p:cNvSpPr/>
          <p:nvPr/>
        </p:nvSpPr>
        <p:spPr>
          <a:xfrm>
            <a:off x="7680176" y="4149080"/>
            <a:ext cx="1528466" cy="21602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523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7368" y="1253073"/>
            <a:ext cx="105131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en-GB" dirty="0">
                <a:solidFill>
                  <a:srgbClr val="FEFEF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Finally: Let’s stop PowerPoint from automatically advancing to the next slide every time you click the mouse button or press a key. To do this: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endParaRPr lang="en-GB" dirty="0">
              <a:solidFill>
                <a:srgbClr val="FEFEFE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AutoNum type="arabicPeriod"/>
              <a:tabLst>
                <a:tab pos="457200" algn="l"/>
              </a:tabLst>
            </a:pPr>
            <a:r>
              <a:rPr lang="en-GB" dirty="0">
                <a:solidFill>
                  <a:srgbClr val="FEFEF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Click on Slide 1</a:t>
            </a:r>
          </a:p>
          <a:p>
            <a:pPr marL="342900" lvl="0" indent="-342900">
              <a:spcAft>
                <a:spcPts val="0"/>
              </a:spcAft>
              <a:buAutoNum type="arabicPeriod"/>
              <a:tabLst>
                <a:tab pos="457200" algn="l"/>
              </a:tabLst>
            </a:pPr>
            <a:endParaRPr lang="en-GB" dirty="0">
              <a:solidFill>
                <a:srgbClr val="FEFEFE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AutoNum type="arabicPeriod"/>
              <a:tabLst>
                <a:tab pos="457200" algn="l"/>
              </a:tabLst>
            </a:pPr>
            <a:r>
              <a:rPr lang="en-GB" dirty="0">
                <a:solidFill>
                  <a:srgbClr val="FEFEF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Click on “Transitions” (from the toolbar)</a:t>
            </a:r>
          </a:p>
          <a:p>
            <a:pPr marL="342900" lvl="0" indent="-342900">
              <a:spcAft>
                <a:spcPts val="0"/>
              </a:spcAft>
              <a:buAutoNum type="arabicPeriod"/>
              <a:tabLst>
                <a:tab pos="457200" algn="l"/>
              </a:tabLst>
            </a:pPr>
            <a:endParaRPr lang="en-GB" dirty="0">
              <a:solidFill>
                <a:srgbClr val="FEFEFE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AutoNum type="arabicPeriod"/>
              <a:tabLst>
                <a:tab pos="457200" algn="l"/>
              </a:tabLst>
            </a:pPr>
            <a:r>
              <a:rPr lang="en-GB" dirty="0">
                <a:solidFill>
                  <a:srgbClr val="FEFEF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Untick the “On Mouse Click” check box beneath the “Advance Slide” tab</a:t>
            </a:r>
          </a:p>
          <a:p>
            <a:pPr marL="342900" lvl="0" indent="-342900">
              <a:spcAft>
                <a:spcPts val="0"/>
              </a:spcAft>
              <a:buAutoNum type="arabicPeriod"/>
              <a:tabLst>
                <a:tab pos="457200" algn="l"/>
              </a:tabLst>
            </a:pPr>
            <a:endParaRPr lang="en-GB" dirty="0">
              <a:solidFill>
                <a:srgbClr val="FEFEFE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AutoNum type="arabicPeriod"/>
              <a:tabLst>
                <a:tab pos="457200" algn="l"/>
              </a:tabLst>
            </a:pPr>
            <a:endParaRPr lang="en-GB" dirty="0">
              <a:solidFill>
                <a:srgbClr val="FEFEFE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AutoNum type="arabicPeriod"/>
              <a:tabLst>
                <a:tab pos="457200" algn="l"/>
              </a:tabLst>
            </a:pPr>
            <a:endParaRPr lang="en-GB" dirty="0">
              <a:solidFill>
                <a:srgbClr val="FEFEFE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AutoNum type="arabicPeriod"/>
              <a:tabLst>
                <a:tab pos="457200" algn="l"/>
              </a:tabLst>
            </a:pPr>
            <a:endParaRPr lang="en-GB" dirty="0">
              <a:solidFill>
                <a:srgbClr val="FEFEFE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AutoNum type="arabicPeriod"/>
              <a:tabLst>
                <a:tab pos="457200" algn="l"/>
              </a:tabLst>
            </a:pPr>
            <a:endParaRPr lang="en-GB" dirty="0">
              <a:solidFill>
                <a:srgbClr val="FEFEFE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AutoNum type="arabicPeriod"/>
              <a:tabLst>
                <a:tab pos="457200" algn="l"/>
              </a:tabLst>
            </a:pPr>
            <a:endParaRPr lang="en-GB" dirty="0">
              <a:solidFill>
                <a:srgbClr val="FEFEFE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AutoNum type="arabicPeriod"/>
              <a:tabLst>
                <a:tab pos="457200" algn="l"/>
              </a:tabLst>
            </a:pPr>
            <a:r>
              <a:rPr lang="en-GB" dirty="0">
                <a:solidFill>
                  <a:srgbClr val="FEFEF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REPEAT this for slides 2, 3 and 4</a:t>
            </a:r>
          </a:p>
          <a:p>
            <a:pPr marL="342900" lvl="0" indent="-342900">
              <a:spcAft>
                <a:spcPts val="0"/>
              </a:spcAft>
              <a:buAutoNum type="arabicPeriod"/>
              <a:tabLst>
                <a:tab pos="457200" algn="l"/>
              </a:tabLst>
            </a:pPr>
            <a:endParaRPr lang="en-GB" dirty="0">
              <a:solidFill>
                <a:srgbClr val="FEFEFE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AutoNum type="arabicPeriod"/>
              <a:tabLst>
                <a:tab pos="457200" algn="l"/>
              </a:tabLst>
            </a:pPr>
            <a:r>
              <a:rPr lang="en-GB" dirty="0">
                <a:solidFill>
                  <a:srgbClr val="FEFEF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Click on “Slide Show” and “Set up Slide Show”</a:t>
            </a:r>
          </a:p>
          <a:p>
            <a:pPr marL="342900" lvl="0" indent="-342900">
              <a:spcAft>
                <a:spcPts val="0"/>
              </a:spcAft>
              <a:buAutoNum type="arabicPeriod"/>
              <a:tabLst>
                <a:tab pos="457200" algn="l"/>
              </a:tabLst>
            </a:pPr>
            <a:endParaRPr lang="en-GB" dirty="0">
              <a:solidFill>
                <a:srgbClr val="FEFEFE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AutoNum type="arabicPeriod"/>
              <a:tabLst>
                <a:tab pos="457200" algn="l"/>
              </a:tabLst>
            </a:pPr>
            <a:r>
              <a:rPr lang="en-GB" dirty="0">
                <a:solidFill>
                  <a:srgbClr val="FEFEF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Tick “Browse at a Kiosk (Full screen)”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07368" y="273453"/>
            <a:ext cx="44644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STEP 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13" y="3642149"/>
            <a:ext cx="10704512" cy="1299019"/>
          </a:xfrm>
          <a:prstGeom prst="rect">
            <a:avLst/>
          </a:prstGeom>
        </p:spPr>
      </p:pic>
      <p:sp>
        <p:nvSpPr>
          <p:cNvPr id="14" name="Rectangle: Rounded Corners 13"/>
          <p:cNvSpPr/>
          <p:nvPr/>
        </p:nvSpPr>
        <p:spPr>
          <a:xfrm>
            <a:off x="2927648" y="3916420"/>
            <a:ext cx="576064" cy="21602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/>
          <p:cNvSpPr/>
          <p:nvPr/>
        </p:nvSpPr>
        <p:spPr>
          <a:xfrm>
            <a:off x="9735859" y="4183646"/>
            <a:ext cx="896645" cy="38084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482" y="5184095"/>
            <a:ext cx="4041016" cy="1341249"/>
          </a:xfrm>
          <a:prstGeom prst="rect">
            <a:avLst/>
          </a:prstGeom>
        </p:spPr>
      </p:pic>
      <p:sp>
        <p:nvSpPr>
          <p:cNvPr id="18" name="Rectangle: Rounded Corners 17"/>
          <p:cNvSpPr/>
          <p:nvPr/>
        </p:nvSpPr>
        <p:spPr>
          <a:xfrm>
            <a:off x="5864939" y="6021288"/>
            <a:ext cx="1815237" cy="21602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446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319</Words>
  <Application>Microsoft Office PowerPoint</Application>
  <PresentationFormat>Widescreen</PresentationFormat>
  <Paragraphs>91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sjohnson</dc:creator>
  <cp:lastModifiedBy>Simon Johnson</cp:lastModifiedBy>
  <cp:revision>40</cp:revision>
  <dcterms:created xsi:type="dcterms:W3CDTF">2011-10-03T08:02:50Z</dcterms:created>
  <dcterms:modified xsi:type="dcterms:W3CDTF">2017-05-09T14:26:49Z</dcterms:modified>
</cp:coreProperties>
</file>