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8"/>
  </p:notesMasterIdLst>
  <p:sldIdLst>
    <p:sldId id="260" r:id="rId2"/>
    <p:sldId id="259" r:id="rId3"/>
    <p:sldId id="261" r:id="rId4"/>
    <p:sldId id="258" r:id="rId5"/>
    <p:sldId id="262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976" y="-1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2F2B9-6F8F-49F5-94ED-3D38F2522143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7BF94-CAC1-4F86-B806-584B96F8B9A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01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r>
              <a:rPr lang="en-US" baseline="0" dirty="0" smtClean="0"/>
              <a:t> Clock Speed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BF94-CAC1-4F86-B806-584B96F8B9A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</a:t>
            </a:r>
            <a:r>
              <a:rPr lang="en-US" baseline="0" dirty="0" smtClean="0"/>
              <a:t> </a:t>
            </a:r>
            <a:r>
              <a:rPr lang="en-US" baseline="0" smtClean="0"/>
              <a:t>Quad Core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BF94-CAC1-4F86-B806-584B96F8B9A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7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Answer: Cache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7BF94-CAC1-4F86-B806-584B96F8B9A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21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5" name="Snip Single Corner Rectangle 14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ardrop 12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0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2" name="Snip Diagonal Corner Rectangle 11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Teardrop 12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2176272"/>
            <a:ext cx="3657600" cy="1161288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4654475" y="228600"/>
            <a:ext cx="4251960" cy="6391656"/>
          </a:xfrm>
          <a:prstGeom prst="snip2DiagRect">
            <a:avLst>
              <a:gd name="adj1" fmla="val 0"/>
              <a:gd name="adj2" fmla="val 4017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3342401"/>
            <a:ext cx="3657600" cy="259528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58952" y="6300216"/>
            <a:ext cx="1298448" cy="365125"/>
          </a:xfrm>
        </p:spPr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300216"/>
            <a:ext cx="234086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1752" y="6300216"/>
            <a:ext cx="448056" cy="365125"/>
          </a:xfrm>
        </p:spPr>
        <p:txBody>
          <a:bodyPr/>
          <a:lstStyle>
            <a:lvl1pPr algn="l">
              <a:defRPr/>
            </a:lvl1pPr>
          </a:lstStyle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4648200"/>
            <a:ext cx="8686800" cy="1963271"/>
          </a:xfrm>
          <a:prstGeom prst="snip2DiagRect">
            <a:avLst>
              <a:gd name="adj1" fmla="val 0"/>
              <a:gd name="adj2" fmla="val 937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48200"/>
            <a:ext cx="8153400" cy="609600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257799"/>
            <a:ext cx="8156448" cy="820272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ct val="0"/>
              </a:spcBef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flipH="1">
            <a:off x="228600" y="228600"/>
            <a:ext cx="8677835" cy="4267200"/>
          </a:xfrm>
          <a:prstGeom prst="snip2DiagRect">
            <a:avLst>
              <a:gd name="adj1" fmla="val 0"/>
              <a:gd name="adj2" fmla="val 4332"/>
            </a:avLst>
          </a:prstGeo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7600" y="838201"/>
            <a:ext cx="1219200" cy="5105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838201"/>
            <a:ext cx="6307138" cy="51054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3379694"/>
            <a:ext cx="7543801" cy="2604247"/>
            <a:chOff x="-1" y="3379694"/>
            <a:chExt cx="7543801" cy="2604247"/>
          </a:xfrm>
        </p:grpSpPr>
        <p:grpSp>
          <p:nvGrpSpPr>
            <p:cNvPr id="9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7" name="Snip Single Corner Rectangle 16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8" name="Straight Connector 17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ardrop 15"/>
            <p:cNvSpPr/>
            <p:nvPr/>
          </p:nvSpPr>
          <p:spPr>
            <a:xfrm>
              <a:off x="681765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913281"/>
            <a:ext cx="5867400" cy="1470025"/>
          </a:xfrm>
        </p:spPr>
        <p:txBody>
          <a:bodyPr>
            <a:normAutofit/>
          </a:bodyPr>
          <a:lstStyle>
            <a:lvl1pPr algn="r">
              <a:defRPr sz="46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96753"/>
            <a:ext cx="5867400" cy="573741"/>
          </a:xfrm>
        </p:spPr>
        <p:txBody>
          <a:bodyPr>
            <a:normAutofit/>
          </a:bodyPr>
          <a:lstStyle>
            <a:lvl1pPr marL="0" indent="0" algn="r">
              <a:spcBef>
                <a:spcPct val="0"/>
              </a:spcBef>
              <a:buNone/>
              <a:defRPr sz="1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-734076" y="4503737"/>
            <a:ext cx="2057400" cy="365125"/>
          </a:xfrm>
        </p:spPr>
        <p:txBody>
          <a:bodyPr lIns="91440" tIns="0" bIns="0" anchor="b" anchorCtr="0"/>
          <a:lstStyle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56811" y="4503737"/>
            <a:ext cx="2057397" cy="365125"/>
          </a:xfrm>
        </p:spPr>
        <p:txBody>
          <a:bodyPr lIns="91440" tIns="0" bIns="0" anchor="t" anchorCtr="0"/>
          <a:lstStyle>
            <a:lvl1pPr algn="l">
              <a:defRPr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0" y="676835"/>
            <a:ext cx="7543800" cy="2587752"/>
          </a:xfrm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 flipH="1">
            <a:off x="1600199" y="2126877"/>
            <a:ext cx="7543801" cy="2604247"/>
            <a:chOff x="-1" y="3379694"/>
            <a:chExt cx="7543801" cy="2604247"/>
          </a:xfrm>
        </p:grpSpPr>
        <p:grpSp>
          <p:nvGrpSpPr>
            <p:cNvPr id="7" name="Group 11"/>
            <p:cNvGrpSpPr/>
            <p:nvPr/>
          </p:nvGrpSpPr>
          <p:grpSpPr>
            <a:xfrm>
              <a:off x="-1" y="3379694"/>
              <a:ext cx="7543801" cy="2604247"/>
              <a:chOff x="-1" y="3379694"/>
              <a:chExt cx="7543801" cy="2604247"/>
            </a:xfrm>
          </p:grpSpPr>
          <p:sp>
            <p:nvSpPr>
              <p:cNvPr id="10" name="Snip Single Corner Rectangle 9"/>
              <p:cNvSpPr/>
              <p:nvPr/>
            </p:nvSpPr>
            <p:spPr>
              <a:xfrm flipV="1">
                <a:off x="-1" y="3393141"/>
                <a:ext cx="7543800" cy="2590800"/>
              </a:xfrm>
              <a:prstGeom prst="snip1Rect">
                <a:avLst>
                  <a:gd name="adj" fmla="val 7379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st="63500" dir="2700000" algn="tl" rotWithShape="0">
                  <a:prstClr val="black">
                    <a:alpha val="5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1" name="Straight Connector 10"/>
              <p:cNvCxnSpPr/>
              <p:nvPr/>
            </p:nvCxnSpPr>
            <p:spPr>
              <a:xfrm>
                <a:off x="0" y="3379694"/>
                <a:ext cx="7543800" cy="2377"/>
              </a:xfrm>
              <a:prstGeom prst="line">
                <a:avLst/>
              </a:prstGeom>
              <a:ln w="28575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ardrop 8"/>
            <p:cNvSpPr/>
            <p:nvPr/>
          </p:nvSpPr>
          <p:spPr>
            <a:xfrm flipH="1">
              <a:off x="228599" y="3621741"/>
              <a:ext cx="394447" cy="394447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105" y="2653553"/>
            <a:ext cx="5870448" cy="1472184"/>
          </a:xfr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105" y="4134881"/>
            <a:ext cx="5870448" cy="57607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90000"/>
              <a:buFont typeface="Wingdings 2" pitchFamily="18" charset="2"/>
              <a:buNone/>
              <a:defRPr sz="14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8033590" y="3475037"/>
            <a:ext cx="1828801" cy="365125"/>
          </a:xfrm>
        </p:spPr>
        <p:txBody>
          <a:bodyPr vert="horz" lIns="91440" tIns="0" rIns="91440" bIns="0" rtlCol="0" anchor="t" anchorCtr="0"/>
          <a:lstStyle>
            <a:lvl1pPr marL="0" algn="l" defTabSz="914400" rtl="0" eaLnBrk="1" latinLnBrk="0" hangingPunct="1">
              <a:defRPr sz="11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7658009" y="3475037"/>
            <a:ext cx="1828800" cy="365125"/>
          </a:xfrm>
        </p:spPr>
        <p:txBody>
          <a:bodyPr vert="horz" lIns="91440" tIns="0" rIns="91440" bIns="0" rtlCol="0" anchor="b" anchorCtr="0"/>
          <a:lstStyle>
            <a:lvl1pPr marL="0" algn="l" defTabSz="914400" rtl="0" eaLnBrk="1" latinLnBrk="0" hangingPunct="1">
              <a:defRPr sz="1400" b="1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Snip Diagonal Corner Rectangle 11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5351" y="1981201"/>
            <a:ext cx="365760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344488">
              <a:defRPr sz="1800"/>
            </a:lvl6pPr>
            <a:lvl7pPr marL="1946275" indent="-344488">
              <a:defRPr sz="1800"/>
            </a:lvl7pPr>
            <a:lvl8pPr marL="1946275" indent="-344488">
              <a:defRPr sz="1800"/>
            </a:lvl8pPr>
            <a:lvl9pPr marL="1946275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Diagonal Corner Rectangle 11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Snip Diagonal Corner Rectangle 12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1" y="1852426"/>
            <a:ext cx="3657600" cy="868362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ct val="0"/>
              </a:spcBef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1" y="2743200"/>
            <a:ext cx="3657600" cy="3213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Diagonal Corner Rectangle 8"/>
          <p:cNvSpPr/>
          <p:nvPr/>
        </p:nvSpPr>
        <p:spPr>
          <a:xfrm flipV="1">
            <a:off x="228600" y="1707776"/>
            <a:ext cx="8686800" cy="4908176"/>
          </a:xfrm>
          <a:prstGeom prst="snip2DiagRect">
            <a:avLst>
              <a:gd name="adj1" fmla="val 0"/>
              <a:gd name="adj2" fmla="val 4003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Snip Diagonal Corner Rectangle 9"/>
          <p:cNvSpPr/>
          <p:nvPr/>
        </p:nvSpPr>
        <p:spPr>
          <a:xfrm flipV="1">
            <a:off x="228600" y="228597"/>
            <a:ext cx="8686800" cy="1277473"/>
          </a:xfrm>
          <a:prstGeom prst="snip2DiagRect">
            <a:avLst>
              <a:gd name="adj1" fmla="val 0"/>
              <a:gd name="adj2" fmla="val 1167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 flipV="1">
            <a:off x="228600" y="228600"/>
            <a:ext cx="8686800" cy="6387352"/>
          </a:xfrm>
          <a:prstGeom prst="snip2DiagRect">
            <a:avLst>
              <a:gd name="adj1" fmla="val 0"/>
              <a:gd name="adj2" fmla="val 2529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1"/>
          <p:cNvGrpSpPr/>
          <p:nvPr/>
        </p:nvGrpSpPr>
        <p:grpSpPr>
          <a:xfrm>
            <a:off x="228600" y="228600"/>
            <a:ext cx="4251960" cy="6387352"/>
            <a:chOff x="228600" y="228600"/>
            <a:chExt cx="4251960" cy="6387352"/>
          </a:xfrm>
        </p:grpSpPr>
        <p:sp>
          <p:nvSpPr>
            <p:cNvPr id="13" name="Snip Diagonal Corner Rectangle 12"/>
            <p:cNvSpPr/>
            <p:nvPr/>
          </p:nvSpPr>
          <p:spPr>
            <a:xfrm flipV="1">
              <a:off x="228600" y="228600"/>
              <a:ext cx="4251960" cy="6387352"/>
            </a:xfrm>
            <a:prstGeom prst="snip2DiagRect">
              <a:avLst>
                <a:gd name="adj1" fmla="val 0"/>
                <a:gd name="adj2" fmla="val 3794"/>
              </a:avLst>
            </a:prstGeom>
            <a:solidFill>
              <a:schemeClr val="bg1"/>
            </a:solidFill>
            <a:ln>
              <a:noFill/>
            </a:ln>
            <a:effectLst>
              <a:outerShdw blurRad="50800" dist="63500" dir="2700000" algn="t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Teardrop 13"/>
            <p:cNvSpPr>
              <a:spLocks noChangeAspect="1"/>
            </p:cNvSpPr>
            <p:nvPr/>
          </p:nvSpPr>
          <p:spPr>
            <a:xfrm>
              <a:off x="3886200" y="432548"/>
              <a:ext cx="355002" cy="355002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5" name="Snip Diagonal Corner Rectangle 14"/>
          <p:cNvSpPr/>
          <p:nvPr/>
        </p:nvSpPr>
        <p:spPr>
          <a:xfrm flipV="1">
            <a:off x="4648200" y="228600"/>
            <a:ext cx="4251960" cy="6387352"/>
          </a:xfrm>
          <a:prstGeom prst="snip2DiagRect">
            <a:avLst>
              <a:gd name="adj1" fmla="val 0"/>
              <a:gd name="adj2" fmla="val 3794"/>
            </a:avLst>
          </a:prstGeom>
          <a:solidFill>
            <a:schemeClr val="bg1"/>
          </a:solidFill>
          <a:ln>
            <a:noFill/>
          </a:ln>
          <a:effectLst>
            <a:outerShdw blurRad="50800" dist="635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" y="2177303"/>
            <a:ext cx="3657600" cy="1162050"/>
          </a:xfrm>
        </p:spPr>
        <p:txBody>
          <a:bodyPr anchor="b">
            <a:normAutofit/>
          </a:bodyPr>
          <a:lstStyle>
            <a:lvl1pPr algn="l">
              <a:defRPr sz="3000" b="0">
                <a:solidFill>
                  <a:schemeClr val="accent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380" y="609600"/>
            <a:ext cx="3657600" cy="53340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5780" y="3352799"/>
            <a:ext cx="3657600" cy="2590801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2000" y="6297706"/>
            <a:ext cx="1295400" cy="365125"/>
          </a:xfrm>
        </p:spPr>
        <p:txBody>
          <a:bodyPr/>
          <a:lstStyle/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57400" y="6297706"/>
            <a:ext cx="233978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04800" y="6297706"/>
            <a:ext cx="443753" cy="365125"/>
          </a:xfrm>
        </p:spPr>
        <p:txBody>
          <a:bodyPr/>
          <a:lstStyle>
            <a:lvl1pPr algn="l">
              <a:defRPr/>
            </a:lvl1pPr>
          </a:lstStyle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295833"/>
            <a:ext cx="7583488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949824"/>
            <a:ext cx="7583488" cy="4007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2439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7B631E6-B67F-4F6A-ABBA-F80770CC71E8}" type="datetimeFigureOut">
              <a:rPr lang="en-GB" smtClean="0"/>
              <a:t>06/10/2013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2484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FF32C076-BDA6-48D0-B02E-85845341701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 2" pitchFamily="18" charset="2"/>
        <a:buChar char=""/>
        <a:defRPr sz="22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 2" pitchFamily="18" charset="2"/>
        <a:buChar char=""/>
        <a:defRPr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 smtClean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2" pitchFamily="18" charset="2"/>
        <a:buChar char=""/>
        <a:defRPr lang="en-US" sz="1800" kern="1200" dirty="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CPU Dingbats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501008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824985" cy="11191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See if you can guess the keywords from the pictures.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Dingbats: Practice</a:t>
            </a:r>
            <a:endParaRPr lang="en-US" dirty="0"/>
          </a:p>
        </p:txBody>
      </p:sp>
      <p:pic>
        <p:nvPicPr>
          <p:cNvPr id="5" name="Picture 6" descr="http://eppcyouthinchicago.files.wordpress.com/2011/06/calendar_date-july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231">
            <a:off x="675046" y="2772406"/>
            <a:ext cx="2678326" cy="267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ildfalcon.com/wp-content/uploads/2009/10/london_bus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3225084" cy="337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3888" y="3933056"/>
            <a:ext cx="2088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/>
              <a:t>+A+</a:t>
            </a:r>
            <a:endParaRPr lang="en-GB" sz="6600" b="1" dirty="0"/>
          </a:p>
        </p:txBody>
      </p:sp>
    </p:spTree>
    <p:extLst>
      <p:ext uri="{BB962C8B-B14F-4D97-AF65-F5344CB8AC3E}">
        <p14:creationId xmlns:p14="http://schemas.microsoft.com/office/powerpoint/2010/main" val="129051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462" y="1949824"/>
            <a:ext cx="7824985" cy="11191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See if you can guess the keywords from the pictures.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Dingbats: Practice</a:t>
            </a:r>
            <a:endParaRPr lang="en-US" dirty="0"/>
          </a:p>
        </p:txBody>
      </p:sp>
      <p:pic>
        <p:nvPicPr>
          <p:cNvPr id="5" name="Picture 6" descr="http://eppcyouthinchicago.files.wordpress.com/2011/06/calendar_date-july-1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8231">
            <a:off x="697076" y="2752619"/>
            <a:ext cx="2287182" cy="228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ildfalcon.com/wp-content/uploads/2009/10/london_bus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564904"/>
            <a:ext cx="275409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91880" y="3501008"/>
            <a:ext cx="17832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/>
              <a:t>+A+</a:t>
            </a:r>
            <a:endParaRPr lang="en-GB" sz="6600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55576" y="5661248"/>
            <a:ext cx="770485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2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20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0350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-3365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20850" indent="-34925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sz="180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0558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398713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743200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87688" indent="-344488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 pitchFamily="18" charset="2"/>
              <a:buChar char=""/>
              <a:defRPr lang="en-US" sz="1800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 smtClean="0"/>
              <a:t>Answer: Data Bus.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Dingbats: Round 1</a:t>
            </a:r>
            <a:endParaRPr lang="en-US" dirty="0"/>
          </a:p>
        </p:txBody>
      </p:sp>
      <p:pic>
        <p:nvPicPr>
          <p:cNvPr id="4" name="Picture 8" descr="http://wallpoper.com/images/00/44/68/75/speed-2_004468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60851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ikea.com/gb/en/images/products/pugg-wall-clock__13080_PE040801_S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3695421" cy="3695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937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Dingbats: Round 2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492896"/>
            <a:ext cx="4176464" cy="32057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2276872"/>
            <a:ext cx="3600989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CPU Dingbats: Round 3</a:t>
            </a:r>
            <a:endParaRPr lang="en-US" dirty="0"/>
          </a:p>
        </p:txBody>
      </p:sp>
      <p:pic>
        <p:nvPicPr>
          <p:cNvPr id="8" name="Picture 7" descr="http://www.english-blogs.com/wp-content/uploads/2008/10/s_cash_notes1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t="5900" r="15267" b="8354"/>
          <a:stretch/>
        </p:blipFill>
        <p:spPr bwMode="auto">
          <a:xfrm>
            <a:off x="539552" y="2204523"/>
            <a:ext cx="3576079" cy="352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773" y="2492555"/>
            <a:ext cx="3759659" cy="263176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17048" y="2918213"/>
            <a:ext cx="1703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 smtClean="0"/>
              <a:t>+</a:t>
            </a:r>
            <a:endParaRPr lang="en-GB" sz="8800" b="1" dirty="0"/>
          </a:p>
        </p:txBody>
      </p:sp>
    </p:spTree>
    <p:extLst>
      <p:ext uri="{BB962C8B-B14F-4D97-AF65-F5344CB8AC3E}">
        <p14:creationId xmlns:p14="http://schemas.microsoft.com/office/powerpoint/2010/main" val="173071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xel">
  <a:themeElements>
    <a:clrScheme name="Pixel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Pixel">
      <a:majorFont>
        <a:latin typeface="Corbel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orbel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ixel">
      <a:fillStyleLst>
        <a:solidFill>
          <a:schemeClr val="phClr"/>
        </a:solidFill>
        <a:solidFill>
          <a:schemeClr val="phClr">
            <a:satMod val="150000"/>
          </a:schemeClr>
        </a:solidFill>
        <a:solidFill>
          <a:schemeClr val="phClr">
            <a:shade val="80000"/>
            <a:lumMod val="9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63500" dir="2700000" sx="102000" sy="102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/>
          </a:scene3d>
          <a:sp3d>
            <a:bevelT w="0" h="0"/>
          </a:sp3d>
        </a:effectStyle>
        <a:effectStyle>
          <a:effectLst>
            <a:outerShdw blurRad="63500" dist="38100" dir="3600000" sx="103000" sy="103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5400000"/>
            </a:lightRig>
          </a:scene3d>
          <a:sp3d prstMaterial="softmetal">
            <a:bevelT w="635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5000"/>
                <a:satMod val="350000"/>
              </a:schemeClr>
            </a:gs>
            <a:gs pos="100000">
              <a:schemeClr val="phClr">
                <a:shade val="20000"/>
                <a:satMod val="15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satMod val="400000"/>
              </a:schemeClr>
              <a:schemeClr val="phClr">
                <a:tint val="50000"/>
                <a:satMod val="4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Pixel.thmx</Template>
  <TotalTime>183</TotalTime>
  <Words>74</Words>
  <Application>Microsoft Macintosh PowerPoint</Application>
  <PresentationFormat>On-screen Show (4:3)</PresentationFormat>
  <Paragraphs>18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Pixel</vt:lpstr>
      <vt:lpstr>CPU Dingbats</vt:lpstr>
      <vt:lpstr>CPU Dingbats: Practice</vt:lpstr>
      <vt:lpstr>CPU Dingbats: Practice</vt:lpstr>
      <vt:lpstr>CPU Dingbats: Round 1</vt:lpstr>
      <vt:lpstr>CPU Dingbats: Round 2</vt:lpstr>
      <vt:lpstr>CPU Dingbats: Round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Barwick</dc:creator>
  <cp:lastModifiedBy>HIGHSS</cp:lastModifiedBy>
  <cp:revision>12</cp:revision>
  <dcterms:created xsi:type="dcterms:W3CDTF">2013-03-20T09:59:15Z</dcterms:created>
  <dcterms:modified xsi:type="dcterms:W3CDTF">2013-10-06T20:45:05Z</dcterms:modified>
</cp:coreProperties>
</file>