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7" r:id="rId3"/>
    <p:sldId id="387" r:id="rId4"/>
    <p:sldId id="315" r:id="rId5"/>
    <p:sldId id="257" r:id="rId6"/>
    <p:sldId id="354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47" r:id="rId20"/>
    <p:sldId id="316" r:id="rId21"/>
    <p:sldId id="348" r:id="rId22"/>
    <p:sldId id="349" r:id="rId23"/>
    <p:sldId id="350" r:id="rId24"/>
    <p:sldId id="361" r:id="rId25"/>
    <p:sldId id="351" r:id="rId26"/>
    <p:sldId id="353" r:id="rId27"/>
    <p:sldId id="360" r:id="rId28"/>
    <p:sldId id="355" r:id="rId29"/>
    <p:sldId id="363" r:id="rId30"/>
    <p:sldId id="362" r:id="rId31"/>
    <p:sldId id="364" r:id="rId32"/>
    <p:sldId id="357" r:id="rId33"/>
    <p:sldId id="358" r:id="rId34"/>
    <p:sldId id="368" r:id="rId35"/>
    <p:sldId id="369" r:id="rId36"/>
    <p:sldId id="365" r:id="rId37"/>
    <p:sldId id="366" r:id="rId38"/>
    <p:sldId id="383" r:id="rId39"/>
    <p:sldId id="384" r:id="rId40"/>
    <p:sldId id="385" r:id="rId41"/>
    <p:sldId id="359" r:id="rId42"/>
    <p:sldId id="367" r:id="rId43"/>
    <p:sldId id="386" r:id="rId44"/>
    <p:sldId id="27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331B6-C598-5D4B-A211-B4B683B7DFE9}" type="datetimeFigureOut">
              <a:rPr lang="en-US" smtClean="0"/>
              <a:pPr/>
              <a:t>9/1/2013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AC692-29D6-E64E-B390-24B742968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846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36A7-BED7-4E45-B113-566C9A7EDF40}" type="datetimeFigureOut">
              <a:rPr lang="en-US" smtClean="0"/>
              <a:pPr/>
              <a:t>9/1/2013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766BB-767C-1A46-80F3-764E3EFE1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6033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2B8-9BC4-BC45-B0A8-B25579F4087B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BE08-FE54-3E4D-B30B-D8EDF38AAEFA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B53B-94A0-0E40-8F2A-08FDCDFE0D74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40A5-E5E9-F64B-9585-9F6021917050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A381-1564-C743-BAB1-F5E5FAD666D9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F97-58BC-134E-AF63-183130A63231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551E-0DE5-DE46-B92D-F3BE2100524E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752-C9C8-5144-B931-165D8F453100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CB79-ABB7-3649-88FD-F2DB13B32798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F5F7-3447-E84F-A24E-28712F807299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928968"/>
            <a:ext cx="1939980" cy="119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7A21-0171-4A43-9DDA-47373B64A81C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27D7AE2-A49E-1C4E-9657-78E9F8FDD749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2C52-F72B-604C-844A-0FBF93DEF2C6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528-A847-8F48-9DDB-80516ACF2A2F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D557-8382-D74C-A118-02F4B1389E97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AF38-2D59-9446-8B1B-00845C0ACC90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EBC9-F57F-B345-81C4-75F9D779D820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47DCA7F-5CB4-6448-AB9F-5D13ED7A6343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Created by S. Johnson - www.touchdevelop.weebly.com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9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4.png"/><Relationship Id="rId7" Type="http://schemas.openxmlformats.org/officeDocument/2006/relationships/image" Target="../media/image6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6.png"/><Relationship Id="rId7" Type="http://schemas.openxmlformats.org/officeDocument/2006/relationships/image" Target="../media/image2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31.pn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touchdevelop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TouchDevelop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Lesson 4 – My First Game: Part 2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341876" y="1863711"/>
            <a:ext cx="841792" cy="231627"/>
            <a:chOff x="2421653" y="2731130"/>
            <a:chExt cx="1212448" cy="333617"/>
          </a:xfrm>
        </p:grpSpPr>
        <p:sp>
          <p:nvSpPr>
            <p:cNvPr id="5" name="Heart 4"/>
            <p:cNvSpPr/>
            <p:nvPr/>
          </p:nvSpPr>
          <p:spPr>
            <a:xfrm>
              <a:off x="2421653" y="2740736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Heart 5"/>
            <p:cNvSpPr/>
            <p:nvPr/>
          </p:nvSpPr>
          <p:spPr>
            <a:xfrm>
              <a:off x="2842549" y="2740736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Heart 6"/>
            <p:cNvSpPr/>
            <p:nvPr/>
          </p:nvSpPr>
          <p:spPr>
            <a:xfrm>
              <a:off x="3263445" y="2731130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68209" y="448156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High Score:  </a:t>
            </a:r>
            <a:r>
              <a:rPr lang="en-GB" b="1" dirty="0" smtClean="0">
                <a:solidFill>
                  <a:schemeClr val="bg1"/>
                </a:solidFill>
              </a:rPr>
              <a:t>10000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1893" y="179485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Lives: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373356" cy="886968"/>
          </a:xfrm>
        </p:spPr>
        <p:txBody>
          <a:bodyPr/>
          <a:lstStyle/>
          <a:p>
            <a:r>
              <a:rPr lang="en-GB" dirty="0" smtClean="0"/>
              <a:t>Adding a score board </a:t>
            </a:r>
            <a:r>
              <a:rPr lang="en-GB" sz="1800" dirty="0" smtClean="0"/>
              <a:t>continued 4...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r>
              <a:rPr lang="en-US" dirty="0" smtClean="0"/>
              <a:t>Tap on the </a:t>
            </a:r>
            <a:r>
              <a:rPr lang="en-US" b="1" dirty="0" smtClean="0"/>
              <a:t>double quotes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edit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Tap on the </a:t>
            </a:r>
            <a:r>
              <a:rPr lang="en-US" b="1" dirty="0" smtClean="0"/>
              <a:t>“</a:t>
            </a:r>
            <a:r>
              <a:rPr lang="en-US" b="1" dirty="0" err="1" smtClean="0"/>
              <a:t>abc</a:t>
            </a:r>
            <a:r>
              <a:rPr lang="en-US" b="1" dirty="0" smtClean="0"/>
              <a:t>” </a:t>
            </a:r>
            <a:r>
              <a:rPr lang="en-US" dirty="0" smtClean="0"/>
              <a:t>button in the </a:t>
            </a:r>
            <a:br>
              <a:rPr lang="en-US" dirty="0" smtClean="0"/>
            </a:br>
            <a:r>
              <a:rPr lang="en-US" dirty="0" smtClean="0"/>
              <a:t>lower left keyboard.</a:t>
            </a:r>
          </a:p>
          <a:p>
            <a:r>
              <a:rPr lang="en-US" dirty="0" smtClean="0"/>
              <a:t>Type in </a:t>
            </a:r>
            <a:r>
              <a:rPr lang="en-US" b="1" dirty="0" smtClean="0"/>
              <a:t>Score:</a:t>
            </a:r>
            <a:r>
              <a:rPr lang="en-US" dirty="0" smtClean="0"/>
              <a:t> </a:t>
            </a:r>
            <a:r>
              <a:rPr lang="en-US" b="1" dirty="0" smtClean="0"/>
              <a:t>Hint:</a:t>
            </a:r>
            <a:r>
              <a:rPr lang="en-US" dirty="0" smtClean="0"/>
              <a:t> Make sure you leave a </a:t>
            </a:r>
            <a:r>
              <a:rPr lang="en-US" b="1" dirty="0" smtClean="0"/>
              <a:t>space</a:t>
            </a:r>
            <a:r>
              <a:rPr lang="en-US" dirty="0" smtClean="0"/>
              <a:t> at the end of the word “Score: “</a:t>
            </a:r>
          </a:p>
          <a:p>
            <a:pPr lvl="0">
              <a:buNone/>
            </a:pPr>
            <a:r>
              <a:rPr lang="en-GB" dirty="0" smtClean="0"/>
              <a:t>Next we need to add the score on the end of the text. For this we will use the concatenation command. (Remember “Hello World” in lesson 1.) 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II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8980" y="2787217"/>
            <a:ext cx="839654" cy="61065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568" y="1725552"/>
            <a:ext cx="528027" cy="45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954" y="2164234"/>
            <a:ext cx="815332" cy="60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5055" y="5548278"/>
            <a:ext cx="840547" cy="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373356" cy="886968"/>
          </a:xfrm>
        </p:spPr>
        <p:txBody>
          <a:bodyPr/>
          <a:lstStyle/>
          <a:p>
            <a:r>
              <a:rPr lang="en-GB" dirty="0" smtClean="0"/>
              <a:t>Adding a score board </a:t>
            </a:r>
            <a:r>
              <a:rPr lang="en-GB" sz="1800" dirty="0" smtClean="0"/>
              <a:t>continued 5...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r>
              <a:rPr lang="en-GB" dirty="0" smtClean="0"/>
              <a:t>Tap on </a:t>
            </a:r>
            <a:r>
              <a:rPr lang="en-GB" b="1" dirty="0" smtClean="0"/>
              <a:t>data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Tap on </a:t>
            </a:r>
            <a:r>
              <a:rPr lang="en-GB" b="1" dirty="0" smtClean="0"/>
              <a:t>score</a:t>
            </a:r>
            <a:r>
              <a:rPr lang="en-GB" dirty="0" smtClean="0"/>
              <a:t>.</a:t>
            </a:r>
          </a:p>
          <a:p>
            <a:pPr lvl="0">
              <a:buNone/>
            </a:pPr>
            <a:r>
              <a:rPr lang="en-GB" dirty="0" smtClean="0"/>
              <a:t>Finally, as we will be regularly updating the score, we need to store the score sprite in a global variable. </a:t>
            </a:r>
          </a:p>
          <a:p>
            <a:r>
              <a:rPr lang="en-GB" dirty="0" smtClean="0"/>
              <a:t>Move the cursor to the new </a:t>
            </a:r>
            <a:br>
              <a:rPr lang="en-GB" dirty="0" smtClean="0"/>
            </a:br>
            <a:r>
              <a:rPr lang="en-GB" dirty="0" smtClean="0"/>
              <a:t>variable.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promote to data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r>
              <a:rPr lang="en-GB" dirty="0" smtClean="0"/>
              <a:t>Your code should look like this: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839" y="4716037"/>
            <a:ext cx="939947" cy="69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086" y="1728318"/>
            <a:ext cx="766539" cy="55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3100" y="2489993"/>
            <a:ext cx="7715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2689" y="4130676"/>
            <a:ext cx="1873136" cy="3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3362" y="6109426"/>
            <a:ext cx="5457288" cy="51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373356" cy="886968"/>
          </a:xfrm>
        </p:spPr>
        <p:txBody>
          <a:bodyPr/>
          <a:lstStyle/>
          <a:p>
            <a:r>
              <a:rPr lang="en-GB" dirty="0" smtClean="0"/>
              <a:t>Adding a score board </a:t>
            </a:r>
            <a:r>
              <a:rPr lang="en-GB" sz="1800" dirty="0" smtClean="0"/>
              <a:t>continued 6...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Sprites by default are placed in the centre of the game board. The sprite position can be changed using the </a:t>
            </a:r>
            <a:r>
              <a:rPr lang="en-US" b="1" dirty="0" smtClean="0"/>
              <a:t>set pos </a:t>
            </a:r>
            <a:r>
              <a:rPr lang="en-US" dirty="0" smtClean="0"/>
              <a:t>command.</a:t>
            </a:r>
          </a:p>
          <a:p>
            <a:r>
              <a:rPr lang="en-US" dirty="0" smtClean="0"/>
              <a:t>Add a new line.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data.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Tap on </a:t>
            </a:r>
            <a:r>
              <a:rPr lang="en-US" b="1" dirty="0" smtClean="0"/>
              <a:t>score sprite</a:t>
            </a:r>
            <a:r>
              <a:rPr lang="en-US" dirty="0" smtClean="0"/>
              <a:t>. </a:t>
            </a:r>
            <a:endParaRPr lang="en-US" i="1" dirty="0" smtClean="0"/>
          </a:p>
          <a:p>
            <a:r>
              <a:rPr lang="en-US" dirty="0" smtClean="0"/>
              <a:t>Tap on </a:t>
            </a:r>
            <a:r>
              <a:rPr lang="en-US" b="1" dirty="0" smtClean="0"/>
              <a:t>set pos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Now let’s enter the </a:t>
            </a:r>
            <a:r>
              <a:rPr lang="en-US" b="1" dirty="0" smtClean="0"/>
              <a:t>x</a:t>
            </a:r>
            <a:r>
              <a:rPr lang="en-US" dirty="0" smtClean="0"/>
              <a:t> and </a:t>
            </a:r>
            <a:r>
              <a:rPr lang="en-US" b="1" dirty="0" smtClean="0"/>
              <a:t>y</a:t>
            </a:r>
            <a:r>
              <a:rPr lang="en-US" dirty="0" smtClean="0"/>
              <a:t> coordinates for the life sprite. </a:t>
            </a:r>
          </a:p>
          <a:p>
            <a:r>
              <a:rPr lang="en-US" dirty="0" smtClean="0"/>
              <a:t>Enter the following values: </a:t>
            </a:r>
            <a:r>
              <a:rPr lang="en-US" b="1" dirty="0" smtClean="0"/>
              <a:t>100, 400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943" y="3245620"/>
            <a:ext cx="799302" cy="5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73366" r="85613"/>
          <a:stretch/>
        </p:blipFill>
        <p:spPr>
          <a:xfrm>
            <a:off x="5353419" y="2732332"/>
            <a:ext cx="430902" cy="47309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69" y="4541116"/>
            <a:ext cx="786153" cy="5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2325" y="3884180"/>
            <a:ext cx="850900" cy="6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2289" y="6356350"/>
            <a:ext cx="3649662" cy="29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373356" cy="886968"/>
          </a:xfrm>
        </p:spPr>
        <p:txBody>
          <a:bodyPr/>
          <a:lstStyle/>
          <a:p>
            <a:r>
              <a:rPr lang="en-GB" dirty="0" smtClean="0"/>
              <a:t>Adding a score board </a:t>
            </a:r>
            <a:r>
              <a:rPr lang="en-GB" sz="1800" dirty="0" smtClean="0"/>
              <a:t>continued 7...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r>
              <a:rPr lang="en-US" dirty="0" smtClean="0"/>
              <a:t>Run the game to see what happens.</a:t>
            </a:r>
          </a:p>
          <a:p>
            <a:pPr>
              <a:buNone/>
            </a:pPr>
            <a:r>
              <a:rPr lang="en-US" dirty="0" smtClean="0"/>
              <a:t>Notice that the score sprite falls off the screen with the tin can. In order to stop the score sprite from falling, we need to apply friction to it.</a:t>
            </a:r>
          </a:p>
          <a:p>
            <a:r>
              <a:rPr lang="en-US" dirty="0" smtClean="0"/>
              <a:t>Add a new line.</a:t>
            </a:r>
          </a:p>
          <a:p>
            <a:r>
              <a:rPr lang="en-US" dirty="0" smtClean="0"/>
              <a:t>Tap </a:t>
            </a:r>
            <a:r>
              <a:rPr lang="en-US" b="1" dirty="0" smtClean="0"/>
              <a:t>data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Tap </a:t>
            </a:r>
            <a:r>
              <a:rPr lang="en-US" b="1" dirty="0" smtClean="0"/>
              <a:t>score sprite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Tap </a:t>
            </a:r>
            <a:r>
              <a:rPr lang="en-US" b="1" dirty="0" smtClean="0"/>
              <a:t>set friction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Set friction to </a:t>
            </a:r>
            <a:r>
              <a:rPr lang="en-US" b="1" dirty="0" smtClean="0"/>
              <a:t>1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0820" y="1572768"/>
            <a:ext cx="486524" cy="688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t="73366" r="85613"/>
          <a:stretch/>
        </p:blipFill>
        <p:spPr>
          <a:xfrm>
            <a:off x="5403658" y="3202622"/>
            <a:ext cx="553127" cy="60728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445" y="3809912"/>
            <a:ext cx="725464" cy="52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3672" y="5251440"/>
            <a:ext cx="838928" cy="5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1297" y="4512541"/>
            <a:ext cx="850900" cy="6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2818" y="6096000"/>
            <a:ext cx="4054526" cy="40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Game – Part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“Updating the score board”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54229" y="2536592"/>
            <a:ext cx="17588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</a:t>
            </a:r>
          </a:p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SCORE!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21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GB" dirty="0" smtClean="0"/>
              <a:t>the score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Finally, we need to update the score every time the player taps on the tin can. We need to put this new code in the tap sprite: can sprite event.</a:t>
            </a:r>
          </a:p>
          <a:p>
            <a:r>
              <a:rPr lang="en-US" dirty="0" smtClean="0"/>
              <a:t>Go to </a:t>
            </a:r>
            <a:r>
              <a:rPr lang="en-US" b="1" dirty="0" smtClean="0"/>
              <a:t>tap sprite: can sprite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Add a new line.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data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Tap </a:t>
            </a:r>
            <a:r>
              <a:rPr lang="en-US" b="1" dirty="0" smtClean="0"/>
              <a:t>score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Tap on </a:t>
            </a:r>
            <a:r>
              <a:rPr lang="en-US" b="1" dirty="0" smtClean="0"/>
              <a:t>:=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data</a:t>
            </a:r>
            <a:r>
              <a:rPr lang="en-US" dirty="0" smtClean="0"/>
              <a:t> and </a:t>
            </a:r>
            <a:r>
              <a:rPr lang="en-US" b="1" dirty="0" smtClean="0"/>
              <a:t>score </a:t>
            </a:r>
            <a:r>
              <a:rPr lang="en-US" dirty="0" smtClean="0"/>
              <a:t>again. </a:t>
            </a:r>
          </a:p>
          <a:p>
            <a:pPr>
              <a:buNone/>
            </a:pPr>
            <a:endParaRPr lang="en-US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944" y="2720975"/>
            <a:ext cx="2030412" cy="53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t="73366" r="85613"/>
          <a:stretch/>
        </p:blipFill>
        <p:spPr>
          <a:xfrm>
            <a:off x="5433751" y="3317553"/>
            <a:ext cx="426845" cy="46864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8938" y="4560093"/>
            <a:ext cx="822133" cy="5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728" y="3843345"/>
            <a:ext cx="811168" cy="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588" y="5269403"/>
            <a:ext cx="776242" cy="5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6171" y="5762587"/>
            <a:ext cx="822133" cy="5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8727" y="5766410"/>
            <a:ext cx="811168" cy="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GB" dirty="0" smtClean="0"/>
              <a:t>the score board </a:t>
            </a:r>
            <a:r>
              <a:rPr lang="en-GB" sz="1800" dirty="0" smtClean="0"/>
              <a:t>continued 1...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We are going to give the player 10 points for every time they tap on the tin can.</a:t>
            </a:r>
          </a:p>
          <a:p>
            <a:r>
              <a:rPr lang="en-US" dirty="0" smtClean="0"/>
              <a:t>Tap </a:t>
            </a:r>
            <a:r>
              <a:rPr lang="en-US" sz="2400" b="1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on the lower left keyboard. </a:t>
            </a:r>
          </a:p>
          <a:p>
            <a:r>
              <a:rPr lang="en-US" dirty="0" smtClean="0"/>
              <a:t>Type in </a:t>
            </a:r>
            <a:r>
              <a:rPr lang="en-US" b="1" dirty="0" smtClean="0"/>
              <a:t>10</a:t>
            </a:r>
            <a:r>
              <a:rPr lang="en-US" dirty="0" smtClean="0"/>
              <a:t>. Your code should look like this: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Run the code to see what happens.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Notice that the score does not change when we tap on the tin can. We need to display the updated score on the screen.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7558" y="4077843"/>
            <a:ext cx="486524" cy="688084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857" y="2451352"/>
            <a:ext cx="809718" cy="58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03" y="3635085"/>
            <a:ext cx="3269455" cy="3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GB" dirty="0" smtClean="0"/>
              <a:t>the scoreboard </a:t>
            </a:r>
            <a:r>
              <a:rPr lang="en-GB" sz="1800" dirty="0" smtClean="0"/>
              <a:t>continued 2...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r>
              <a:rPr lang="en-US" dirty="0" smtClean="0"/>
              <a:t>Add a new line after the previous line of code.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data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Tap </a:t>
            </a:r>
            <a:r>
              <a:rPr lang="en-US" b="1" dirty="0" smtClean="0"/>
              <a:t>score sprite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To update the score we will use the set text command.</a:t>
            </a:r>
          </a:p>
          <a:p>
            <a:r>
              <a:rPr lang="en-US" dirty="0" smtClean="0"/>
              <a:t>Tap </a:t>
            </a:r>
            <a:r>
              <a:rPr lang="en-US" b="1" dirty="0" smtClean="0"/>
              <a:t>set text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Tap on the double quotes </a:t>
            </a:r>
            <a:r>
              <a:rPr lang="en-US" b="1" dirty="0" smtClean="0"/>
              <a:t>“”</a:t>
            </a:r>
            <a:r>
              <a:rPr lang="en-US" dirty="0" smtClean="0"/>
              <a:t>. </a:t>
            </a:r>
            <a:endParaRPr lang="en-US" i="1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482" y="2225627"/>
            <a:ext cx="811168" cy="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t="73366" r="85613"/>
          <a:stretch/>
        </p:blipFill>
        <p:spPr>
          <a:xfrm>
            <a:off x="8455207" y="1666553"/>
            <a:ext cx="426845" cy="46864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223" y="4479223"/>
            <a:ext cx="839427" cy="59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7659" y="5069509"/>
            <a:ext cx="1388907" cy="44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1200" y="2979305"/>
            <a:ext cx="850900" cy="6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GB" dirty="0" smtClean="0"/>
              <a:t>the score board </a:t>
            </a:r>
            <a:r>
              <a:rPr lang="en-GB" sz="1800" dirty="0" smtClean="0"/>
              <a:t>continued 3...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r>
              <a:rPr lang="en-US" dirty="0" smtClean="0"/>
              <a:t>Tap on </a:t>
            </a:r>
            <a:r>
              <a:rPr lang="en-US" b="1" dirty="0" smtClean="0"/>
              <a:t>edit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Tap on the </a:t>
            </a:r>
            <a:r>
              <a:rPr lang="en-US" b="1" dirty="0" smtClean="0"/>
              <a:t>“</a:t>
            </a:r>
            <a:r>
              <a:rPr lang="en-US" b="1" dirty="0" err="1" smtClean="0"/>
              <a:t>abc</a:t>
            </a:r>
            <a:r>
              <a:rPr lang="en-US" b="1" dirty="0" smtClean="0"/>
              <a:t>” </a:t>
            </a:r>
            <a:r>
              <a:rPr lang="en-US" dirty="0" smtClean="0"/>
              <a:t>button in the </a:t>
            </a:r>
            <a:br>
              <a:rPr lang="en-US" dirty="0" smtClean="0"/>
            </a:br>
            <a:r>
              <a:rPr lang="en-US" dirty="0" smtClean="0"/>
              <a:t>lower left keyboard.</a:t>
            </a:r>
          </a:p>
          <a:p>
            <a:r>
              <a:rPr lang="en-US" dirty="0" smtClean="0"/>
              <a:t>Type in </a:t>
            </a:r>
            <a:r>
              <a:rPr lang="en-US" b="1" dirty="0" smtClean="0"/>
              <a:t>Score:</a:t>
            </a:r>
            <a:r>
              <a:rPr lang="en-US" dirty="0" smtClean="0"/>
              <a:t> </a:t>
            </a:r>
            <a:r>
              <a:rPr lang="en-US" b="1" dirty="0" smtClean="0"/>
              <a:t>Remember:</a:t>
            </a:r>
            <a:r>
              <a:rPr lang="en-US" dirty="0" smtClean="0"/>
              <a:t> Make sure you leave a </a:t>
            </a:r>
            <a:r>
              <a:rPr lang="en-US" b="1" dirty="0" smtClean="0"/>
              <a:t>space</a:t>
            </a:r>
            <a:r>
              <a:rPr lang="en-US" dirty="0" smtClean="0"/>
              <a:t> at the end of the word “Score: “</a:t>
            </a:r>
          </a:p>
          <a:p>
            <a:pPr lvl="0">
              <a:buNone/>
            </a:pPr>
            <a:r>
              <a:rPr lang="en-GB" dirty="0" smtClean="0"/>
              <a:t>Next we need to update the score on the end of the text. 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II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Tap on </a:t>
            </a:r>
            <a:r>
              <a:rPr lang="en-GB" b="1" dirty="0" smtClean="0"/>
              <a:t>data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score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9905" y="2301775"/>
            <a:ext cx="839654" cy="610658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954" y="1621642"/>
            <a:ext cx="815332" cy="60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055" y="4523364"/>
            <a:ext cx="840547" cy="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7892" y="5240395"/>
            <a:ext cx="811168" cy="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0240" y="5926118"/>
            <a:ext cx="822133" cy="5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Game – Part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“Adding lives”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41876" y="1863711"/>
            <a:ext cx="841792" cy="231627"/>
            <a:chOff x="2421653" y="2731130"/>
            <a:chExt cx="1212448" cy="333617"/>
          </a:xfrm>
        </p:grpSpPr>
        <p:sp>
          <p:nvSpPr>
            <p:cNvPr id="8" name="Heart 7"/>
            <p:cNvSpPr/>
            <p:nvPr/>
          </p:nvSpPr>
          <p:spPr>
            <a:xfrm>
              <a:off x="2421653" y="2740736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eart 8"/>
            <p:cNvSpPr/>
            <p:nvPr/>
          </p:nvSpPr>
          <p:spPr>
            <a:xfrm>
              <a:off x="2842549" y="2740736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art 9"/>
            <p:cNvSpPr/>
            <p:nvPr/>
          </p:nvSpPr>
          <p:spPr>
            <a:xfrm>
              <a:off x="3263445" y="2731130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71893" y="179485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Lives: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21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Game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“Tin Can Game – Part 2”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341876" y="1863711"/>
            <a:ext cx="841792" cy="231627"/>
            <a:chOff x="2421653" y="2731130"/>
            <a:chExt cx="1212448" cy="333617"/>
          </a:xfrm>
        </p:grpSpPr>
        <p:sp>
          <p:nvSpPr>
            <p:cNvPr id="6" name="Heart 5"/>
            <p:cNvSpPr/>
            <p:nvPr/>
          </p:nvSpPr>
          <p:spPr>
            <a:xfrm>
              <a:off x="2421653" y="2740736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Heart 6"/>
            <p:cNvSpPr/>
            <p:nvPr/>
          </p:nvSpPr>
          <p:spPr>
            <a:xfrm>
              <a:off x="2842549" y="2740736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art 7"/>
            <p:cNvSpPr/>
            <p:nvPr/>
          </p:nvSpPr>
          <p:spPr>
            <a:xfrm>
              <a:off x="3263445" y="2731130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8209" y="448156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High Score:  </a:t>
            </a:r>
            <a:r>
              <a:rPr lang="en-GB" b="1" dirty="0" smtClean="0">
                <a:solidFill>
                  <a:schemeClr val="bg1"/>
                </a:solidFill>
              </a:rPr>
              <a:t>10000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1893" y="179485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Lives: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21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lives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4946602" cy="4700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Let’s add some lives to make the game a little more challenging. </a:t>
            </a:r>
          </a:p>
          <a:p>
            <a:pPr>
              <a:buNone/>
            </a:pPr>
            <a:r>
              <a:rPr lang="en-GB" dirty="0" smtClean="0"/>
              <a:t>Just like the score, first we need to create a new variable to store our lives.</a:t>
            </a:r>
          </a:p>
          <a:p>
            <a:r>
              <a:rPr lang="en-US" dirty="0" smtClean="0"/>
              <a:t>Go to </a:t>
            </a:r>
            <a:r>
              <a:rPr lang="en-US" b="1" dirty="0" smtClean="0"/>
              <a:t>▷ main()</a:t>
            </a:r>
          </a:p>
          <a:p>
            <a:r>
              <a:rPr lang="en-US" dirty="0" smtClean="0"/>
              <a:t>Add a</a:t>
            </a:r>
            <a:r>
              <a:rPr lang="en-US" b="1" dirty="0" smtClean="0"/>
              <a:t> </a:t>
            </a:r>
            <a:r>
              <a:rPr lang="en-US" dirty="0" smtClean="0"/>
              <a:t>new line.</a:t>
            </a:r>
          </a:p>
          <a:p>
            <a:r>
              <a:rPr lang="en-US" dirty="0" smtClean="0"/>
              <a:t>Tap 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dirty="0" smtClean="0"/>
              <a:t>on the lower right keyboard.</a:t>
            </a:r>
          </a:p>
          <a:p>
            <a:r>
              <a:rPr lang="en-US" dirty="0" smtClean="0"/>
              <a:t>Rename the variable </a:t>
            </a:r>
            <a:r>
              <a:rPr lang="en-US" b="1" dirty="0" smtClean="0"/>
              <a:t>life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Set the number of lives to </a:t>
            </a:r>
            <a:r>
              <a:rPr lang="en-US" b="1" dirty="0" smtClean="0"/>
              <a:t>3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6094" y="3424619"/>
            <a:ext cx="1571938" cy="659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" r="85211"/>
          <a:stretch/>
        </p:blipFill>
        <p:spPr>
          <a:xfrm>
            <a:off x="7555214" y="4545419"/>
            <a:ext cx="822024" cy="5786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678" y="5558898"/>
            <a:ext cx="1635212" cy="45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7456" y="6085915"/>
            <a:ext cx="1733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/>
          <a:srcRect t="73366" r="85613"/>
          <a:stretch/>
        </p:blipFill>
        <p:spPr>
          <a:xfrm>
            <a:off x="5403659" y="4134487"/>
            <a:ext cx="430902" cy="4730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GB" dirty="0" smtClean="0"/>
              <a:t>lives </a:t>
            </a:r>
            <a:r>
              <a:rPr lang="en-GB" sz="1800" dirty="0" smtClean="0"/>
              <a:t>continued 2...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5373356" cy="470058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dirty="0" smtClean="0"/>
              <a:t>As we will need to regularly update the number of lives, we need to store it in a global variable. </a:t>
            </a:r>
          </a:p>
          <a:p>
            <a:r>
              <a:rPr lang="en-GB" dirty="0" smtClean="0"/>
              <a:t>Move the cursor to the new </a:t>
            </a:r>
            <a:br>
              <a:rPr lang="en-GB" dirty="0" smtClean="0"/>
            </a:br>
            <a:r>
              <a:rPr lang="en-GB" dirty="0" smtClean="0"/>
              <a:t>variable and tap on </a:t>
            </a:r>
            <a:r>
              <a:rPr lang="en-GB" b="1" dirty="0" smtClean="0"/>
              <a:t>promote to data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Your code should look like this:</a:t>
            </a:r>
          </a:p>
          <a:p>
            <a:pPr>
              <a:buNone/>
            </a:pPr>
            <a:r>
              <a:rPr lang="en-GB" dirty="0" smtClean="0"/>
              <a:t>Next we need to create a text box to display the number of lives on the screen.</a:t>
            </a:r>
          </a:p>
          <a:p>
            <a:r>
              <a:rPr lang="en-GB" dirty="0" smtClean="0"/>
              <a:t>Add a new line.</a:t>
            </a:r>
          </a:p>
          <a:p>
            <a:r>
              <a:rPr lang="en-GB" dirty="0" smtClean="0"/>
              <a:t>Tap </a:t>
            </a:r>
            <a:r>
              <a:rPr lang="en-GB" b="1" dirty="0" smtClean="0"/>
              <a:t>var</a:t>
            </a:r>
            <a:r>
              <a:rPr lang="en-GB" dirty="0" smtClean="0"/>
              <a:t>. </a:t>
            </a:r>
          </a:p>
          <a:p>
            <a:r>
              <a:rPr lang="en-GB" dirty="0" smtClean="0"/>
              <a:t>Rename the variable </a:t>
            </a:r>
            <a:br>
              <a:rPr lang="en-GB" dirty="0" smtClean="0"/>
            </a:br>
            <a:r>
              <a:rPr lang="en-GB" b="1" dirty="0" smtClean="0"/>
              <a:t>life sprite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02957" y="2101108"/>
            <a:ext cx="1312624" cy="1873463"/>
            <a:chOff x="802957" y="2101108"/>
            <a:chExt cx="1312624" cy="1873463"/>
          </a:xfrm>
        </p:grpSpPr>
        <p:sp>
          <p:nvSpPr>
            <p:cNvPr id="6" name="Cube 5"/>
            <p:cNvSpPr/>
            <p:nvPr/>
          </p:nvSpPr>
          <p:spPr>
            <a:xfrm>
              <a:off x="865669" y="2781314"/>
              <a:ext cx="1249912" cy="1185703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0976" y="2101108"/>
              <a:ext cx="964605" cy="6802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963134" y="2836958"/>
              <a:ext cx="1056030" cy="203243"/>
            </a:xfrm>
            <a:prstGeom prst="parallelogram">
              <a:avLst>
                <a:gd name="adj" fmla="val 103706"/>
              </a:avLst>
            </a:prstGeom>
            <a:solidFill>
              <a:schemeClr val="tx2">
                <a:lumMod val="90000"/>
                <a:lumOff val="10000"/>
                <a:alpha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957" y="3328240"/>
              <a:ext cx="1064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Global Variable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Notched Right Arrow 9"/>
          <p:cNvSpPr/>
          <p:nvPr/>
        </p:nvSpPr>
        <p:spPr>
          <a:xfrm rot="5400000">
            <a:off x="1019291" y="2211615"/>
            <a:ext cx="987693" cy="451153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9991" y="1415968"/>
            <a:ext cx="1423271" cy="37057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Life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1539" y="2781314"/>
            <a:ext cx="939947" cy="69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3228" y="3595779"/>
            <a:ext cx="1294702" cy="36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/>
          <a:srcRect l="1" r="85211"/>
          <a:stretch/>
        </p:blipFill>
        <p:spPr>
          <a:xfrm>
            <a:off x="4852208" y="5202587"/>
            <a:ext cx="822024" cy="57869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7569" y="6039995"/>
            <a:ext cx="2099669" cy="37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/>
          <a:srcRect t="73366" r="85613"/>
          <a:stretch/>
        </p:blipFill>
        <p:spPr>
          <a:xfrm>
            <a:off x="5403659" y="4729491"/>
            <a:ext cx="430902" cy="4730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GB" dirty="0" smtClean="0"/>
              <a:t>lives </a:t>
            </a:r>
            <a:r>
              <a:rPr lang="en-GB" sz="1800" dirty="0" smtClean="0"/>
              <a:t>continued 3...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5373356" cy="4700587"/>
          </a:xfrm>
        </p:spPr>
        <p:txBody>
          <a:bodyPr>
            <a:normAutofit/>
          </a:bodyPr>
          <a:lstStyle/>
          <a:p>
            <a:r>
              <a:rPr lang="en-US" dirty="0" smtClean="0"/>
              <a:t>Tap on </a:t>
            </a:r>
            <a:r>
              <a:rPr lang="en-US" b="1" dirty="0" smtClean="0"/>
              <a:t>data</a:t>
            </a:r>
            <a:r>
              <a:rPr lang="en-US" dirty="0" smtClean="0"/>
              <a:t> from the lower right </a:t>
            </a:r>
            <a:br>
              <a:rPr lang="en-US" dirty="0" smtClean="0"/>
            </a:br>
            <a:r>
              <a:rPr lang="en-US" dirty="0" smtClean="0"/>
              <a:t>keyboard.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board.</a:t>
            </a:r>
          </a:p>
          <a:p>
            <a:pPr>
              <a:buNone/>
            </a:pPr>
            <a:r>
              <a:rPr lang="en-US" dirty="0" smtClean="0"/>
              <a:t>Now let’s create the text box to display the number of lives on the screen.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create text</a:t>
            </a:r>
            <a:r>
              <a:rPr lang="en-GB" dirty="0" smtClean="0"/>
              <a:t>. </a:t>
            </a:r>
            <a:br>
              <a:rPr lang="en-GB" dirty="0" smtClean="0"/>
            </a:br>
            <a:endParaRPr lang="en-GB" dirty="0" smtClean="0"/>
          </a:p>
          <a:p>
            <a:pPr lvl="0">
              <a:buNone/>
            </a:pPr>
            <a:r>
              <a:rPr lang="en-GB" dirty="0" smtClean="0"/>
              <a:t>Your code should look like this: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369" y="1800149"/>
            <a:ext cx="968340" cy="70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666" y="2504396"/>
            <a:ext cx="1026798" cy="7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0107" y="3901117"/>
            <a:ext cx="990713" cy="7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0368" y="5486198"/>
            <a:ext cx="4756151" cy="46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GB" dirty="0" smtClean="0"/>
              <a:t>lives </a:t>
            </a:r>
            <a:r>
              <a:rPr lang="en-GB" sz="1800" dirty="0" smtClean="0"/>
              <a:t>continued 4...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r>
              <a:rPr lang="en-US" dirty="0" smtClean="0"/>
              <a:t>Tap on the </a:t>
            </a:r>
            <a:r>
              <a:rPr lang="en-US" b="1" dirty="0" smtClean="0"/>
              <a:t>double quotes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edit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Tap on the </a:t>
            </a:r>
            <a:r>
              <a:rPr lang="en-US" b="1" dirty="0" smtClean="0"/>
              <a:t>“</a:t>
            </a:r>
            <a:r>
              <a:rPr lang="en-US" b="1" dirty="0" err="1" smtClean="0"/>
              <a:t>abc</a:t>
            </a:r>
            <a:r>
              <a:rPr lang="en-US" b="1" dirty="0" smtClean="0"/>
              <a:t>” </a:t>
            </a:r>
            <a:r>
              <a:rPr lang="en-US" dirty="0" smtClean="0"/>
              <a:t>button in the </a:t>
            </a:r>
            <a:br>
              <a:rPr lang="en-US" dirty="0" smtClean="0"/>
            </a:br>
            <a:r>
              <a:rPr lang="en-US" dirty="0" smtClean="0"/>
              <a:t>lower left keyboard.</a:t>
            </a:r>
          </a:p>
          <a:p>
            <a:r>
              <a:rPr lang="en-US" dirty="0" smtClean="0"/>
              <a:t>Type in </a:t>
            </a:r>
            <a:r>
              <a:rPr lang="en-US" b="1" dirty="0" smtClean="0"/>
              <a:t>Lives:</a:t>
            </a:r>
            <a:r>
              <a:rPr lang="en-US" dirty="0" smtClean="0"/>
              <a:t> </a:t>
            </a:r>
            <a:r>
              <a:rPr lang="en-US" b="1" dirty="0" smtClean="0"/>
              <a:t>Hint:</a:t>
            </a:r>
            <a:r>
              <a:rPr lang="en-US" dirty="0" smtClean="0"/>
              <a:t> Make sure you leave a </a:t>
            </a:r>
            <a:r>
              <a:rPr lang="en-US" b="1" dirty="0" smtClean="0"/>
              <a:t>space</a:t>
            </a:r>
            <a:r>
              <a:rPr lang="en-US" dirty="0" smtClean="0"/>
              <a:t> at the end of the word “Lives: “</a:t>
            </a:r>
          </a:p>
          <a:p>
            <a:pPr lvl="0">
              <a:buNone/>
            </a:pPr>
            <a:r>
              <a:rPr lang="en-GB" dirty="0" smtClean="0"/>
              <a:t>Next we need to add the number of lives on the end of the text. For this we will use the concatenation command again. 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II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8980" y="2787217"/>
            <a:ext cx="839654" cy="61065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568" y="1725552"/>
            <a:ext cx="528027" cy="45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954" y="2164234"/>
            <a:ext cx="815332" cy="60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5055" y="5272053"/>
            <a:ext cx="840547" cy="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GB" dirty="0" smtClean="0"/>
              <a:t>lives </a:t>
            </a:r>
            <a:r>
              <a:rPr lang="en-GB" sz="1800" dirty="0" smtClean="0"/>
              <a:t>continued 5...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r>
              <a:rPr lang="en-GB" dirty="0" smtClean="0"/>
              <a:t>Tap on </a:t>
            </a:r>
            <a:r>
              <a:rPr lang="en-GB" b="1" dirty="0" smtClean="0"/>
              <a:t>data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Tap on </a:t>
            </a:r>
            <a:r>
              <a:rPr lang="en-GB" b="1" dirty="0" smtClean="0"/>
              <a:t>life</a:t>
            </a:r>
            <a:r>
              <a:rPr lang="en-GB" dirty="0" smtClean="0"/>
              <a:t>.</a:t>
            </a:r>
          </a:p>
          <a:p>
            <a:pPr lvl="0">
              <a:buNone/>
            </a:pPr>
            <a:r>
              <a:rPr lang="en-GB" dirty="0" smtClean="0"/>
              <a:t>Finally, we need to store the life sprite in a global variable. </a:t>
            </a:r>
          </a:p>
          <a:p>
            <a:r>
              <a:rPr lang="en-GB" dirty="0" smtClean="0"/>
              <a:t>Move the cursor to the new </a:t>
            </a:r>
            <a:br>
              <a:rPr lang="en-GB" dirty="0" smtClean="0"/>
            </a:br>
            <a:r>
              <a:rPr lang="en-GB" dirty="0" smtClean="0"/>
              <a:t>variable.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promote to data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Your code should look like this: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839" y="4601737"/>
            <a:ext cx="939947" cy="69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086" y="1728318"/>
            <a:ext cx="766539" cy="55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8086" y="2421246"/>
            <a:ext cx="777078" cy="57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9743" y="3869293"/>
            <a:ext cx="1941695" cy="3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6150" y="6171217"/>
            <a:ext cx="5591175" cy="25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GB" dirty="0" smtClean="0"/>
              <a:t>lives </a:t>
            </a:r>
            <a:r>
              <a:rPr lang="en-GB" sz="1800" dirty="0" smtClean="0"/>
              <a:t>continued 6...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Next let’s re-position where the number of lives will be displayed on the screen.</a:t>
            </a:r>
          </a:p>
          <a:p>
            <a:r>
              <a:rPr lang="en-US" dirty="0" smtClean="0"/>
              <a:t>Add a new line.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data.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Tap on </a:t>
            </a:r>
            <a:r>
              <a:rPr lang="en-US" b="1" dirty="0" smtClean="0"/>
              <a:t>life sprite</a:t>
            </a:r>
            <a:r>
              <a:rPr lang="en-US" dirty="0" smtClean="0"/>
              <a:t>. </a:t>
            </a:r>
            <a:endParaRPr lang="en-US" i="1" dirty="0" smtClean="0"/>
          </a:p>
          <a:p>
            <a:r>
              <a:rPr lang="en-US" dirty="0" smtClean="0"/>
              <a:t>Tap on </a:t>
            </a:r>
            <a:r>
              <a:rPr lang="en-US" b="1" dirty="0" smtClean="0"/>
              <a:t>set pos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Now let’s enter the </a:t>
            </a:r>
            <a:r>
              <a:rPr lang="en-US" b="1" dirty="0" smtClean="0"/>
              <a:t>x</a:t>
            </a:r>
            <a:r>
              <a:rPr lang="en-US" dirty="0" smtClean="0"/>
              <a:t> and </a:t>
            </a:r>
            <a:r>
              <a:rPr lang="en-US" b="1" dirty="0" smtClean="0"/>
              <a:t>y</a:t>
            </a:r>
            <a:r>
              <a:rPr lang="en-US" dirty="0" smtClean="0"/>
              <a:t> coordinates for the life sprite. </a:t>
            </a:r>
          </a:p>
          <a:p>
            <a:r>
              <a:rPr lang="en-US" dirty="0" smtClean="0"/>
              <a:t>Enter the following values: </a:t>
            </a:r>
            <a:r>
              <a:rPr lang="en-US" b="1" dirty="0" smtClean="0"/>
              <a:t>650, 400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943" y="3017020"/>
            <a:ext cx="799302" cy="5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780" y="6087750"/>
            <a:ext cx="3631215" cy="34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73366" r="85613"/>
          <a:stretch/>
        </p:blipFill>
        <p:spPr>
          <a:xfrm>
            <a:off x="5353419" y="2503732"/>
            <a:ext cx="430902" cy="47309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9292" y="3679467"/>
            <a:ext cx="793712" cy="5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4369" y="4312516"/>
            <a:ext cx="786153" cy="5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GB" dirty="0" smtClean="0"/>
              <a:t>lives </a:t>
            </a:r>
            <a:r>
              <a:rPr lang="en-GB" sz="1800" dirty="0" smtClean="0"/>
              <a:t>continued 7...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r>
              <a:rPr lang="en-US" dirty="0" smtClean="0"/>
              <a:t>Run the game to see what happens.</a:t>
            </a:r>
          </a:p>
          <a:p>
            <a:pPr>
              <a:buNone/>
            </a:pPr>
            <a:r>
              <a:rPr lang="en-US" dirty="0" smtClean="0"/>
              <a:t>Notice that the life sprite falls off the screen with the tin can. In order to stop the life sprite from falling, we need to apply friction to it.</a:t>
            </a:r>
          </a:p>
          <a:p>
            <a:r>
              <a:rPr lang="en-US" dirty="0" smtClean="0"/>
              <a:t>Add a new line.</a:t>
            </a:r>
          </a:p>
          <a:p>
            <a:r>
              <a:rPr lang="en-US" dirty="0" smtClean="0"/>
              <a:t>Tap </a:t>
            </a:r>
            <a:r>
              <a:rPr lang="en-US" b="1" dirty="0" smtClean="0"/>
              <a:t>data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Tap </a:t>
            </a:r>
            <a:r>
              <a:rPr lang="en-US" b="1" dirty="0" smtClean="0"/>
              <a:t>life sprite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Tap </a:t>
            </a:r>
            <a:r>
              <a:rPr lang="en-US" b="1" dirty="0" smtClean="0"/>
              <a:t>set friction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Set friction to </a:t>
            </a:r>
            <a:r>
              <a:rPr lang="en-US" b="1" dirty="0" smtClean="0"/>
              <a:t>1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0820" y="1572768"/>
            <a:ext cx="486524" cy="688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t="73366" r="85613"/>
          <a:stretch/>
        </p:blipFill>
        <p:spPr>
          <a:xfrm>
            <a:off x="5403658" y="3202622"/>
            <a:ext cx="553127" cy="60728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445" y="3809912"/>
            <a:ext cx="725464" cy="52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7436" y="6169104"/>
            <a:ext cx="3512945" cy="37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3658" y="4439137"/>
            <a:ext cx="793712" cy="5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3672" y="5251440"/>
            <a:ext cx="838928" cy="5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Game – Part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“Updating lives”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917535" y="3082644"/>
            <a:ext cx="1735558" cy="477555"/>
            <a:chOff x="2421653" y="2731130"/>
            <a:chExt cx="1212448" cy="333617"/>
          </a:xfrm>
        </p:grpSpPr>
        <p:sp>
          <p:nvSpPr>
            <p:cNvPr id="8" name="Heart 7"/>
            <p:cNvSpPr/>
            <p:nvPr/>
          </p:nvSpPr>
          <p:spPr>
            <a:xfrm>
              <a:off x="2421653" y="2740736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eart 8"/>
            <p:cNvSpPr/>
            <p:nvPr/>
          </p:nvSpPr>
          <p:spPr>
            <a:xfrm>
              <a:off x="2842549" y="2740736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art 9"/>
            <p:cNvSpPr/>
            <p:nvPr/>
          </p:nvSpPr>
          <p:spPr>
            <a:xfrm>
              <a:off x="3263445" y="2731130"/>
              <a:ext cx="370656" cy="324011"/>
            </a:xfrm>
            <a:prstGeom prst="hear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Multiply 11"/>
          <p:cNvSpPr/>
          <p:nvPr/>
        </p:nvSpPr>
        <p:spPr>
          <a:xfrm>
            <a:off x="2899363" y="2791025"/>
            <a:ext cx="967161" cy="980409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27217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GB" dirty="0" smtClean="0"/>
              <a:t>lives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Finally, we need to update the number of lives left on the screen every time the player loses a life. We need to put this new code in the </a:t>
            </a:r>
            <a:r>
              <a:rPr lang="en-US" dirty="0" err="1" smtClean="0"/>
              <a:t>gameloop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 to </a:t>
            </a:r>
            <a:r>
              <a:rPr lang="en-US" b="1" dirty="0" err="1" smtClean="0"/>
              <a:t>gameloop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We need to add our new line at the end of our </a:t>
            </a:r>
            <a:r>
              <a:rPr lang="en-US" b="1" dirty="0" smtClean="0"/>
              <a:t>if</a:t>
            </a:r>
            <a:r>
              <a:rPr lang="en-US" dirty="0" smtClean="0"/>
              <a:t> statement which detects if the tin can has fallen off the board.</a:t>
            </a:r>
          </a:p>
          <a:p>
            <a:r>
              <a:rPr lang="en-US" dirty="0" smtClean="0"/>
              <a:t>Find the </a:t>
            </a:r>
            <a:r>
              <a:rPr lang="en-US" b="1" dirty="0" smtClean="0"/>
              <a:t>if</a:t>
            </a:r>
            <a:r>
              <a:rPr lang="en-US" dirty="0" smtClean="0"/>
              <a:t> statement starting with the line:</a:t>
            </a:r>
          </a:p>
          <a:p>
            <a:endParaRPr lang="en-US" i="1" dirty="0" smtClean="0"/>
          </a:p>
          <a:p>
            <a:r>
              <a:rPr lang="en-US" dirty="0" smtClean="0"/>
              <a:t>Tap on the last line inside the if statement (above do nothing) and add a new line.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174" y="2785054"/>
            <a:ext cx="2168193" cy="48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4498" y="4852549"/>
            <a:ext cx="5067858" cy="38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614" y="6049709"/>
            <a:ext cx="3508742" cy="7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H="1">
            <a:off x="5647174" y="6049709"/>
            <a:ext cx="1075173" cy="431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GB" dirty="0" smtClean="0"/>
              <a:t>lives </a:t>
            </a:r>
            <a:r>
              <a:rPr lang="en-GB" sz="1800" dirty="0" smtClean="0"/>
              <a:t>continued 1...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First we need update the number of lives left.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data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Tap </a:t>
            </a:r>
            <a:r>
              <a:rPr lang="en-US" b="1" dirty="0" smtClean="0"/>
              <a:t>life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Tap on </a:t>
            </a:r>
            <a:r>
              <a:rPr lang="en-US" b="1" dirty="0" smtClean="0"/>
              <a:t>:=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data</a:t>
            </a:r>
            <a:r>
              <a:rPr lang="en-US" dirty="0" smtClean="0"/>
              <a:t> and </a:t>
            </a:r>
            <a:r>
              <a:rPr lang="en-US" b="1" dirty="0" smtClean="0"/>
              <a:t>life </a:t>
            </a:r>
            <a:r>
              <a:rPr lang="en-US" dirty="0" smtClean="0"/>
              <a:t>again. </a:t>
            </a:r>
          </a:p>
          <a:p>
            <a:pPr>
              <a:buNone/>
            </a:pPr>
            <a:r>
              <a:rPr lang="en-US" dirty="0" smtClean="0"/>
              <a:t>No we are going to deduct 1 from life.</a:t>
            </a:r>
          </a:p>
          <a:p>
            <a:r>
              <a:rPr lang="en-US" dirty="0" smtClean="0"/>
              <a:t>Tap </a:t>
            </a:r>
            <a:r>
              <a:rPr lang="en-US" sz="2400" b="1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on the lower left keyboard. </a:t>
            </a:r>
          </a:p>
          <a:p>
            <a:r>
              <a:rPr lang="en-US" dirty="0" smtClean="0"/>
              <a:t>Type in </a:t>
            </a:r>
            <a:r>
              <a:rPr lang="en-US" b="1" dirty="0" smtClean="0"/>
              <a:t>1</a:t>
            </a:r>
            <a:r>
              <a:rPr lang="en-US" dirty="0" smtClean="0"/>
              <a:t>. Your code should look like this: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892" y="2227166"/>
            <a:ext cx="811168" cy="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771" y="3735878"/>
            <a:ext cx="776242" cy="5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3722" y="5211936"/>
            <a:ext cx="909821" cy="66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255" y="4206788"/>
            <a:ext cx="811168" cy="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168" y="6356350"/>
            <a:ext cx="2155308" cy="31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5378" y="2964266"/>
            <a:ext cx="777078" cy="57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004" y="4206788"/>
            <a:ext cx="777078" cy="57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know how to keep score in </a:t>
            </a:r>
            <a:r>
              <a:rPr lang="en-GB" dirty="0" err="1" smtClean="0"/>
              <a:t>TouchDevelop</a:t>
            </a:r>
            <a:endParaRPr lang="en-GB" dirty="0" smtClean="0"/>
          </a:p>
          <a:p>
            <a:r>
              <a:rPr lang="en-GB" dirty="0" smtClean="0"/>
              <a:t>To know how to create a </a:t>
            </a:r>
            <a:r>
              <a:rPr lang="en-GB" dirty="0" err="1" smtClean="0"/>
              <a:t>leaderboard</a:t>
            </a:r>
            <a:r>
              <a:rPr lang="en-GB" dirty="0" smtClean="0"/>
              <a:t>.</a:t>
            </a:r>
            <a:endParaRPr lang="en-GB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GB" dirty="0" smtClean="0"/>
              <a:t>lives </a:t>
            </a:r>
            <a:r>
              <a:rPr lang="en-GB" sz="1800" dirty="0" smtClean="0"/>
              <a:t>continued 2...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Finally we need to display the updated number of lives on the screen.</a:t>
            </a:r>
          </a:p>
          <a:p>
            <a:r>
              <a:rPr lang="en-US" dirty="0" smtClean="0"/>
              <a:t>Add a new line after the previous line of code.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data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Tap </a:t>
            </a:r>
            <a:r>
              <a:rPr lang="en-US" b="1" dirty="0" smtClean="0"/>
              <a:t>life sprite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To update the number of lives displayed we will use the set text command.</a:t>
            </a:r>
          </a:p>
          <a:p>
            <a:r>
              <a:rPr lang="en-US" dirty="0" smtClean="0"/>
              <a:t>Tap </a:t>
            </a:r>
            <a:r>
              <a:rPr lang="en-US" b="1" dirty="0" smtClean="0"/>
              <a:t>set text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Tap on the double quotes </a:t>
            </a:r>
            <a:r>
              <a:rPr lang="en-US" b="1" dirty="0" smtClean="0"/>
              <a:t>“”</a:t>
            </a:r>
            <a:r>
              <a:rPr lang="en-US" dirty="0" smtClean="0"/>
              <a:t>. </a:t>
            </a:r>
            <a:endParaRPr lang="en-US" i="1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482" y="2997152"/>
            <a:ext cx="811168" cy="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1248" y="3789394"/>
            <a:ext cx="793712" cy="5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t="73366" r="85613"/>
          <a:stretch/>
        </p:blipFill>
        <p:spPr>
          <a:xfrm>
            <a:off x="8455207" y="2438078"/>
            <a:ext cx="426845" cy="46864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223" y="5250748"/>
            <a:ext cx="839427" cy="59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7659" y="5841034"/>
            <a:ext cx="1388907" cy="44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GB" dirty="0" smtClean="0"/>
              <a:t>lives </a:t>
            </a:r>
            <a:r>
              <a:rPr lang="en-GB" sz="1800" dirty="0" smtClean="0"/>
              <a:t>continued 3...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>
            <a:normAutofit/>
          </a:bodyPr>
          <a:lstStyle/>
          <a:p>
            <a:r>
              <a:rPr lang="en-US" dirty="0" smtClean="0"/>
              <a:t>Tap on </a:t>
            </a:r>
            <a:r>
              <a:rPr lang="en-US" b="1" dirty="0" smtClean="0"/>
              <a:t>edit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Tap on the </a:t>
            </a:r>
            <a:r>
              <a:rPr lang="en-US" b="1" dirty="0" smtClean="0"/>
              <a:t>“</a:t>
            </a:r>
            <a:r>
              <a:rPr lang="en-US" b="1" dirty="0" err="1" smtClean="0"/>
              <a:t>abc</a:t>
            </a:r>
            <a:r>
              <a:rPr lang="en-US" b="1" dirty="0" smtClean="0"/>
              <a:t>” </a:t>
            </a:r>
            <a:r>
              <a:rPr lang="en-US" dirty="0" smtClean="0"/>
              <a:t>button in the </a:t>
            </a:r>
            <a:br>
              <a:rPr lang="en-US" dirty="0" smtClean="0"/>
            </a:br>
            <a:r>
              <a:rPr lang="en-US" dirty="0" smtClean="0"/>
              <a:t>lower left keyboard.</a:t>
            </a:r>
          </a:p>
          <a:p>
            <a:r>
              <a:rPr lang="en-US" dirty="0" smtClean="0"/>
              <a:t>Type in </a:t>
            </a:r>
            <a:r>
              <a:rPr lang="en-US" b="1" dirty="0" smtClean="0"/>
              <a:t>Lives:</a:t>
            </a:r>
            <a:r>
              <a:rPr lang="en-US" dirty="0" smtClean="0"/>
              <a:t> </a:t>
            </a:r>
            <a:r>
              <a:rPr lang="en-US" b="1" dirty="0" smtClean="0"/>
              <a:t>Remember:</a:t>
            </a:r>
            <a:r>
              <a:rPr lang="en-US" dirty="0" smtClean="0"/>
              <a:t> Make sure you leave a </a:t>
            </a:r>
            <a:r>
              <a:rPr lang="en-US" b="1" dirty="0" smtClean="0"/>
              <a:t>space</a:t>
            </a:r>
            <a:r>
              <a:rPr lang="en-US" dirty="0" smtClean="0"/>
              <a:t> at the end of the word “Lives: “</a:t>
            </a:r>
          </a:p>
          <a:p>
            <a:pPr lvl="0">
              <a:buNone/>
            </a:pPr>
            <a:r>
              <a:rPr lang="en-GB" dirty="0" smtClean="0"/>
              <a:t>Next we need to update the number of lives on the end of the text. 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II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Tap on </a:t>
            </a:r>
            <a:r>
              <a:rPr lang="en-GB" b="1" dirty="0" smtClean="0"/>
              <a:t>data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life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8980" y="2244625"/>
            <a:ext cx="839654" cy="610658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954" y="1621642"/>
            <a:ext cx="815332" cy="60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055" y="4523364"/>
            <a:ext cx="840547" cy="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7892" y="5240395"/>
            <a:ext cx="811168" cy="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6674" y="5907159"/>
            <a:ext cx="777078" cy="57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Game – Part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“Ending the game”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1792" y="2444259"/>
            <a:ext cx="22236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GAME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OVER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217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Ending the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4946602" cy="4540686"/>
          </a:xfrm>
        </p:spPr>
        <p:txBody>
          <a:bodyPr/>
          <a:lstStyle/>
          <a:p>
            <a:r>
              <a:rPr lang="en-GB" dirty="0" smtClean="0"/>
              <a:t>Run the game to see what happens.</a:t>
            </a:r>
          </a:p>
          <a:p>
            <a:pPr>
              <a:buNone/>
            </a:pPr>
            <a:r>
              <a:rPr lang="en-GB" dirty="0" smtClean="0"/>
              <a:t>Notice that the game never ends and that the number of lives will eventually go into negative numbers. Not much of a challenge if the game never ends! We need to end the game when the number of lives reaches 0. To do this, we use the </a:t>
            </a:r>
            <a:r>
              <a:rPr lang="en-GB" b="1" dirty="0" smtClean="0"/>
              <a:t>time → stop </a:t>
            </a:r>
            <a:r>
              <a:rPr lang="en-GB" dirty="0" smtClean="0"/>
              <a:t>command.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7558" y="1799780"/>
            <a:ext cx="486524" cy="6880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Ending the game </a:t>
            </a:r>
            <a:r>
              <a:rPr lang="en-GB" sz="1800" dirty="0" smtClean="0"/>
              <a:t>continued 1...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7"/>
            <a:ext cx="5423598" cy="4700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Before we can stop the game, we need to create a new if statement to detect when the number of lives reaches 0. We will place this new if statement in the </a:t>
            </a:r>
            <a:r>
              <a:rPr lang="en-GB" b="1" dirty="0" err="1" smtClean="0"/>
              <a:t>gameloop</a:t>
            </a:r>
            <a:r>
              <a:rPr lang="en-GB" dirty="0" smtClean="0"/>
              <a:t> event.</a:t>
            </a:r>
          </a:p>
          <a:p>
            <a:r>
              <a:rPr lang="en-GB" dirty="0" smtClean="0"/>
              <a:t>Go to </a:t>
            </a:r>
            <a:r>
              <a:rPr lang="en-GB" b="1" dirty="0" err="1" smtClean="0"/>
              <a:t>gameloop</a:t>
            </a:r>
            <a:r>
              <a:rPr lang="en-GB" dirty="0" smtClean="0"/>
              <a:t>.</a:t>
            </a:r>
          </a:p>
          <a:p>
            <a:r>
              <a:rPr lang="en-GB" dirty="0" smtClean="0"/>
              <a:t>Go to the last line of code and add a new line.</a:t>
            </a:r>
          </a:p>
          <a:p>
            <a:pPr>
              <a:buNone/>
            </a:pPr>
            <a:r>
              <a:rPr lang="en-GB" dirty="0" smtClean="0"/>
              <a:t>Notice this time there is no </a:t>
            </a:r>
            <a:r>
              <a:rPr lang="en-GB" b="1" dirty="0" smtClean="0"/>
              <a:t>+</a:t>
            </a:r>
            <a:r>
              <a:rPr lang="en-GB" dirty="0" smtClean="0"/>
              <a:t> symbol. In its place is this symbol.</a:t>
            </a:r>
          </a:p>
          <a:p>
            <a:r>
              <a:rPr lang="en-GB" dirty="0" smtClean="0"/>
              <a:t>Tap </a:t>
            </a:r>
          </a:p>
          <a:p>
            <a:r>
              <a:rPr lang="en-GB" dirty="0" smtClean="0"/>
              <a:t>Tap </a:t>
            </a:r>
            <a:r>
              <a:rPr lang="en-GB" b="1" dirty="0" smtClean="0"/>
              <a:t>if </a:t>
            </a:r>
            <a:r>
              <a:rPr lang="en-GB" dirty="0" smtClean="0"/>
              <a:t>on the lower right keyboard.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condition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174" y="3318454"/>
            <a:ext cx="2168193" cy="48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817" y="5223454"/>
            <a:ext cx="927100" cy="635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874" y="5953863"/>
            <a:ext cx="2526724" cy="76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5685274" y="6356350"/>
            <a:ext cx="10584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275" y="4648200"/>
            <a:ext cx="500684" cy="5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2766" y="5023897"/>
            <a:ext cx="500684" cy="5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Ending the game </a:t>
            </a:r>
            <a:r>
              <a:rPr lang="en-GB" sz="1800" dirty="0" smtClean="0"/>
              <a:t>continued 2...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5423598" cy="4480396"/>
          </a:xfrm>
        </p:spPr>
        <p:txBody>
          <a:bodyPr/>
          <a:lstStyle/>
          <a:p>
            <a:r>
              <a:rPr lang="en-GB" dirty="0" smtClean="0"/>
              <a:t>Tap on </a:t>
            </a:r>
            <a:r>
              <a:rPr lang="en-GB" b="1" dirty="0" smtClean="0"/>
              <a:t>data </a:t>
            </a:r>
            <a:r>
              <a:rPr lang="en-GB" dirty="0" smtClean="0"/>
              <a:t>and tap </a:t>
            </a:r>
            <a:r>
              <a:rPr lang="en-GB" b="1" dirty="0" smtClean="0"/>
              <a:t>life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Now let’s check to see if the number of lives is 0.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=</a:t>
            </a:r>
            <a:endParaRPr lang="en-GB" dirty="0" smtClean="0"/>
          </a:p>
          <a:p>
            <a:r>
              <a:rPr lang="en-GB" dirty="0" smtClean="0"/>
              <a:t>Type in </a:t>
            </a:r>
            <a:r>
              <a:rPr lang="en-GB" b="1" dirty="0" smtClean="0"/>
              <a:t>0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do nothing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Tap </a:t>
            </a:r>
            <a:r>
              <a:rPr lang="en-GB" b="1" dirty="0" smtClean="0"/>
              <a:t>time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stop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Run your game to see what happens.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275" y="1820920"/>
            <a:ext cx="811168" cy="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6322" y="1828171"/>
            <a:ext cx="777078" cy="57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2893219"/>
            <a:ext cx="809625" cy="6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3163" y="3974952"/>
            <a:ext cx="1900237" cy="55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5772802" y="4191000"/>
            <a:ext cx="618473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7677" y="4528616"/>
            <a:ext cx="885125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6942" y="5280025"/>
            <a:ext cx="884910" cy="64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6876" y="5910734"/>
            <a:ext cx="486524" cy="68808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Game – Part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“Creating a </a:t>
            </a:r>
            <a:r>
              <a:rPr lang="en-US" sz="1800" dirty="0" err="1" smtClean="0"/>
              <a:t>leaderboard</a:t>
            </a:r>
            <a:r>
              <a:rPr lang="en-US" sz="1800" dirty="0" smtClean="0"/>
              <a:t>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5899" y="1748430"/>
            <a:ext cx="3155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High Scores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Player 1: 1560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Player 2: 950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Player 3: 150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Player 4: 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27217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</a:t>
            </a:r>
            <a:r>
              <a:rPr lang="en-GB" dirty="0" err="1" smtClean="0"/>
              <a:t>leaderboard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5314950" cy="449421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Wouldn’t it be fun to challenge your friends and post their scores online. Well, with </a:t>
            </a:r>
            <a:r>
              <a:rPr lang="en-GB" dirty="0" err="1" smtClean="0"/>
              <a:t>TouchDevelop</a:t>
            </a:r>
            <a:r>
              <a:rPr lang="en-GB" dirty="0" smtClean="0"/>
              <a:t>, you can do just that using the </a:t>
            </a:r>
            <a:r>
              <a:rPr lang="en-GB" b="1" dirty="0" smtClean="0"/>
              <a:t>bazaar</a:t>
            </a:r>
            <a:r>
              <a:rPr lang="en-GB" dirty="0" smtClean="0"/>
              <a:t> command!</a:t>
            </a:r>
          </a:p>
          <a:p>
            <a:pPr>
              <a:buNone/>
            </a:pPr>
            <a:r>
              <a:rPr lang="en-GB" dirty="0" smtClean="0"/>
              <a:t>First we must upload the players score to the </a:t>
            </a:r>
            <a:r>
              <a:rPr lang="en-GB" dirty="0" err="1" smtClean="0"/>
              <a:t>leaderboard</a:t>
            </a:r>
            <a:r>
              <a:rPr lang="en-GB" dirty="0" smtClean="0"/>
              <a:t> using the </a:t>
            </a:r>
            <a:r>
              <a:rPr lang="en-GB" b="1" dirty="0" smtClean="0"/>
              <a:t>post </a:t>
            </a:r>
            <a:r>
              <a:rPr lang="en-GB" b="1" dirty="0" err="1" smtClean="0"/>
              <a:t>leaderboard</a:t>
            </a:r>
            <a:r>
              <a:rPr lang="en-GB" b="1" dirty="0" smtClean="0"/>
              <a:t> score </a:t>
            </a:r>
            <a:r>
              <a:rPr lang="en-GB" dirty="0" smtClean="0"/>
              <a:t>command.</a:t>
            </a:r>
          </a:p>
          <a:p>
            <a:r>
              <a:rPr lang="en-GB" dirty="0" smtClean="0"/>
              <a:t>Go to the </a:t>
            </a:r>
            <a:r>
              <a:rPr lang="en-GB" b="1" dirty="0" err="1" smtClean="0"/>
              <a:t>gameloop</a:t>
            </a:r>
            <a:r>
              <a:rPr lang="en-GB" dirty="0" smtClean="0"/>
              <a:t> event.</a:t>
            </a:r>
          </a:p>
          <a:p>
            <a:pPr>
              <a:buNone/>
            </a:pPr>
            <a:r>
              <a:rPr lang="en-GB" dirty="0" smtClean="0"/>
              <a:t>We need to add the new code inside the if statement which detects if the number of lives reaches 0.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907" y="4352925"/>
            <a:ext cx="2168193" cy="48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450" y="5613400"/>
            <a:ext cx="1917261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314950" cy="886968"/>
          </a:xfrm>
        </p:spPr>
        <p:txBody>
          <a:bodyPr/>
          <a:lstStyle/>
          <a:p>
            <a:r>
              <a:rPr lang="en-GB" dirty="0" smtClean="0"/>
              <a:t>Creating a </a:t>
            </a:r>
            <a:r>
              <a:rPr lang="en-GB" dirty="0" err="1" smtClean="0"/>
              <a:t>leaderboard</a:t>
            </a:r>
            <a:r>
              <a:rPr lang="en-GB" dirty="0" smtClean="0"/>
              <a:t> </a:t>
            </a:r>
            <a:r>
              <a:rPr lang="en-GB" sz="1800" dirty="0" smtClean="0"/>
              <a:t>continued 1...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5314950" cy="4494212"/>
          </a:xfrm>
        </p:spPr>
        <p:txBody>
          <a:bodyPr/>
          <a:lstStyle/>
          <a:p>
            <a:r>
              <a:rPr lang="en-GB" dirty="0" smtClean="0"/>
              <a:t>Tap on the line containing: </a:t>
            </a:r>
            <a:r>
              <a:rPr lang="en-GB" b="1" dirty="0" smtClean="0"/>
              <a:t>time → stop.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We need to add the new code above the </a:t>
            </a:r>
            <a:r>
              <a:rPr lang="en-GB" b="1" dirty="0" smtClean="0"/>
              <a:t>time → stop </a:t>
            </a:r>
            <a:r>
              <a:rPr lang="en-GB" dirty="0" smtClean="0"/>
              <a:t>command. If we add the new code after the </a:t>
            </a:r>
            <a:r>
              <a:rPr lang="en-GB" b="1" dirty="0" smtClean="0"/>
              <a:t>time → stop</a:t>
            </a:r>
            <a:r>
              <a:rPr lang="en-GB" dirty="0" smtClean="0"/>
              <a:t> command, the code will never run and the player’s score will not be posted to the </a:t>
            </a:r>
            <a:r>
              <a:rPr lang="en-GB" dirty="0" err="1" smtClean="0"/>
              <a:t>leaderboard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on the </a:t>
            </a:r>
            <a:r>
              <a:rPr lang="en-GB" b="1" dirty="0" smtClean="0"/>
              <a:t>+</a:t>
            </a:r>
            <a:r>
              <a:rPr lang="en-GB" dirty="0" smtClean="0"/>
              <a:t> symbol above the </a:t>
            </a:r>
            <a:r>
              <a:rPr lang="en-GB" b="1" dirty="0" smtClean="0"/>
              <a:t>time → stop</a:t>
            </a:r>
            <a:r>
              <a:rPr lang="en-GB" dirty="0" smtClean="0"/>
              <a:t> command. The will add a new line above the </a:t>
            </a:r>
            <a:r>
              <a:rPr lang="en-GB" b="1" dirty="0" smtClean="0"/>
              <a:t>time → stop</a:t>
            </a:r>
            <a:r>
              <a:rPr lang="en-GB" dirty="0" smtClean="0"/>
              <a:t> command.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920" y="5210668"/>
            <a:ext cx="1757362" cy="151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H="1">
            <a:off x="4419600" y="4940546"/>
            <a:ext cx="1724025" cy="53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9413" y="5476875"/>
            <a:ext cx="1734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>
            <a:off x="5784057" y="6086475"/>
            <a:ext cx="1050131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314950" cy="886968"/>
          </a:xfrm>
        </p:spPr>
        <p:txBody>
          <a:bodyPr/>
          <a:lstStyle/>
          <a:p>
            <a:r>
              <a:rPr lang="en-GB" dirty="0" smtClean="0"/>
              <a:t>Creating a </a:t>
            </a:r>
            <a:r>
              <a:rPr lang="en-GB" dirty="0" err="1" smtClean="0"/>
              <a:t>leaderboard</a:t>
            </a:r>
            <a:r>
              <a:rPr lang="en-GB" dirty="0" smtClean="0"/>
              <a:t> </a:t>
            </a:r>
            <a:r>
              <a:rPr lang="en-GB" sz="1800" dirty="0" smtClean="0"/>
              <a:t>continued 1...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5314950" cy="4494212"/>
          </a:xfrm>
        </p:spPr>
        <p:txBody>
          <a:bodyPr/>
          <a:lstStyle/>
          <a:p>
            <a:r>
              <a:rPr lang="en-GB" dirty="0" smtClean="0"/>
              <a:t>Tap on </a:t>
            </a:r>
            <a:r>
              <a:rPr lang="en-GB" b="1" dirty="0" smtClean="0"/>
              <a:t>bazaar.</a:t>
            </a:r>
          </a:p>
          <a:p>
            <a:pPr>
              <a:buNone/>
            </a:pPr>
            <a:r>
              <a:rPr lang="en-GB" b="1" dirty="0" smtClean="0"/>
              <a:t>Remember: </a:t>
            </a:r>
            <a:r>
              <a:rPr lang="en-US" dirty="0" smtClean="0"/>
              <a:t>If you can’t see the bazaar button, click on the </a:t>
            </a:r>
            <a:r>
              <a:rPr lang="en-US" b="1" dirty="0" smtClean="0"/>
              <a:t>blue arrow </a:t>
            </a:r>
            <a:r>
              <a:rPr lang="en-US" dirty="0" smtClean="0"/>
              <a:t>button to cycle through all the available options.</a:t>
            </a:r>
            <a:br>
              <a:rPr lang="en-US" dirty="0" smtClean="0"/>
            </a:br>
            <a:endParaRPr lang="en-GB" dirty="0" smtClean="0"/>
          </a:p>
          <a:p>
            <a:r>
              <a:rPr lang="en-GB" dirty="0" smtClean="0"/>
              <a:t>Tap on </a:t>
            </a:r>
            <a:r>
              <a:rPr lang="en-GB" b="1" dirty="0" smtClean="0"/>
              <a:t>post </a:t>
            </a:r>
            <a:r>
              <a:rPr lang="en-GB" b="1" dirty="0" err="1" smtClean="0"/>
              <a:t>leaderboard</a:t>
            </a:r>
            <a:r>
              <a:rPr lang="en-GB" b="1" dirty="0" smtClean="0"/>
              <a:t> score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Next we need to upload the player’s score.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0</a:t>
            </a:r>
            <a:r>
              <a:rPr lang="en-GB" dirty="0" smtClean="0"/>
              <a:t> and delete.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data </a:t>
            </a:r>
            <a:r>
              <a:rPr lang="en-GB" dirty="0" smtClean="0"/>
              <a:t>and</a:t>
            </a:r>
            <a:r>
              <a:rPr lang="en-GB" b="1" dirty="0" smtClean="0"/>
              <a:t> score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Your code should look like this: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475" y="1854200"/>
            <a:ext cx="9080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2683" y="3164410"/>
            <a:ext cx="690567" cy="43515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75" y="3656711"/>
            <a:ext cx="92734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26140"/>
          <a:stretch>
            <a:fillRect/>
          </a:stretch>
        </p:blipFill>
        <p:spPr bwMode="auto">
          <a:xfrm>
            <a:off x="5857875" y="4887213"/>
            <a:ext cx="306642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8543925" y="4800600"/>
            <a:ext cx="408948" cy="47713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2375" y="6258459"/>
            <a:ext cx="5143500" cy="3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8482" y="5281561"/>
            <a:ext cx="822133" cy="5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2683" y="5281561"/>
            <a:ext cx="811168" cy="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game – 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this tutorial, we are going to add two new elements to our Tin Can game to make it more challenging. </a:t>
            </a:r>
          </a:p>
          <a:p>
            <a:r>
              <a:rPr lang="en-GB" dirty="0" smtClean="0"/>
              <a:t>First we will add a score board and link it to an online </a:t>
            </a:r>
            <a:r>
              <a:rPr lang="en-GB" dirty="0" err="1" smtClean="0"/>
              <a:t>leaderboard</a:t>
            </a:r>
            <a:r>
              <a:rPr lang="en-GB" dirty="0" smtClean="0"/>
              <a:t> so you can challenge your friends. Finally we will add some lives to make the game more challenging.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314950" cy="886968"/>
          </a:xfrm>
        </p:spPr>
        <p:txBody>
          <a:bodyPr/>
          <a:lstStyle/>
          <a:p>
            <a:r>
              <a:rPr lang="en-GB" dirty="0" smtClean="0"/>
              <a:t>Creating a </a:t>
            </a:r>
            <a:r>
              <a:rPr lang="en-GB" dirty="0" err="1" smtClean="0"/>
              <a:t>leaderboard</a:t>
            </a:r>
            <a:r>
              <a:rPr lang="en-GB" dirty="0" smtClean="0"/>
              <a:t> </a:t>
            </a:r>
            <a:r>
              <a:rPr lang="en-GB" sz="1800" dirty="0" smtClean="0"/>
              <a:t>continued 1...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7"/>
            <a:ext cx="5314950" cy="4700587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Finally, we need to display the </a:t>
            </a:r>
            <a:r>
              <a:rPr lang="en-GB" dirty="0" err="1" smtClean="0"/>
              <a:t>leaderboard</a:t>
            </a:r>
            <a:r>
              <a:rPr lang="en-GB" dirty="0" smtClean="0"/>
              <a:t> on the wall. To do this, we use the </a:t>
            </a:r>
            <a:r>
              <a:rPr lang="en-GB" b="1" dirty="0" smtClean="0"/>
              <a:t>post </a:t>
            </a:r>
            <a:r>
              <a:rPr lang="en-GB" b="1" dirty="0" err="1" smtClean="0"/>
              <a:t>leaderboard</a:t>
            </a:r>
            <a:r>
              <a:rPr lang="en-GB" b="1" dirty="0" smtClean="0"/>
              <a:t> to wall</a:t>
            </a:r>
            <a:r>
              <a:rPr lang="en-GB" dirty="0" smtClean="0"/>
              <a:t> command.</a:t>
            </a:r>
          </a:p>
          <a:p>
            <a:r>
              <a:rPr lang="en-GB" dirty="0" smtClean="0"/>
              <a:t>Add a new line of code.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bazaar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Tap on </a:t>
            </a:r>
            <a:r>
              <a:rPr lang="en-GB" b="1" dirty="0" smtClean="0"/>
              <a:t>post </a:t>
            </a:r>
            <a:r>
              <a:rPr lang="en-GB" b="1" dirty="0" err="1" smtClean="0"/>
              <a:t>leaderboard</a:t>
            </a:r>
            <a:r>
              <a:rPr lang="en-GB" b="1" dirty="0" smtClean="0"/>
              <a:t> to wall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Run the code to see what happens.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50" y="3462337"/>
            <a:ext cx="9080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t="73366" r="85613"/>
          <a:stretch/>
        </p:blipFill>
        <p:spPr>
          <a:xfrm>
            <a:off x="6324600" y="2993695"/>
            <a:ext cx="426845" cy="46864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600" y="4141787"/>
            <a:ext cx="97175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3614" y="5668266"/>
            <a:ext cx="486524" cy="688084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7663" y="4867274"/>
            <a:ext cx="3005137" cy="116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Game – Part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“Publishing your script”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2431700" y="2906580"/>
            <a:ext cx="740229" cy="829684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27217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Publishing your script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2020888"/>
            <a:ext cx="5267325" cy="433546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Before you can challenge your friends and upload each others high scores to the online </a:t>
            </a:r>
            <a:r>
              <a:rPr lang="en-GB" dirty="0" err="1" smtClean="0"/>
              <a:t>leaderboard</a:t>
            </a:r>
            <a:r>
              <a:rPr lang="en-GB" dirty="0" smtClean="0"/>
              <a:t>, you must first publish your script.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Tap on </a:t>
            </a:r>
            <a:r>
              <a:rPr lang="en-GB" b="1" dirty="0" smtClean="0"/>
              <a:t>publish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187" y="4405312"/>
            <a:ext cx="3592513" cy="165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313" y="3019425"/>
            <a:ext cx="4487862" cy="7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5683" b="47947"/>
          <a:stretch>
            <a:fillRect/>
          </a:stretch>
        </p:blipFill>
        <p:spPr bwMode="auto">
          <a:xfrm>
            <a:off x="5514975" y="3598068"/>
            <a:ext cx="5143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6086475" y="4095750"/>
            <a:ext cx="1257300" cy="619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267324" cy="886968"/>
          </a:xfrm>
        </p:spPr>
        <p:txBody>
          <a:bodyPr/>
          <a:lstStyle/>
          <a:p>
            <a:r>
              <a:rPr lang="en-GB" dirty="0" smtClean="0"/>
              <a:t>Publishing your script </a:t>
            </a:r>
            <a:r>
              <a:rPr lang="en-GB" sz="1800" dirty="0" smtClean="0"/>
              <a:t>continued...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2020887"/>
            <a:ext cx="5486401" cy="4579937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Note: </a:t>
            </a:r>
            <a:r>
              <a:rPr lang="en-GB" dirty="0" smtClean="0"/>
              <a:t>As the warning suggests, once you tap on </a:t>
            </a:r>
            <a:r>
              <a:rPr lang="en-GB" b="1" dirty="0" smtClean="0"/>
              <a:t>publish</a:t>
            </a:r>
            <a:r>
              <a:rPr lang="en-GB" dirty="0" smtClean="0"/>
              <a:t>, everyone will be able to see your script.</a:t>
            </a:r>
          </a:p>
          <a:p>
            <a:pPr>
              <a:buNone/>
            </a:pPr>
            <a:r>
              <a:rPr lang="en-GB" dirty="0" smtClean="0"/>
              <a:t>If you are happy to publish your script for everyone to see.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publish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b="1" dirty="0" smtClean="0"/>
              <a:t>Congratulations! </a:t>
            </a:r>
            <a:r>
              <a:rPr lang="en-GB" dirty="0" smtClean="0"/>
              <a:t>You have created your first game.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4" y="4183547"/>
            <a:ext cx="4532313" cy="15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525" y="3508375"/>
            <a:ext cx="114943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4400550" y="5200650"/>
            <a:ext cx="1314450" cy="56625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> </a:t>
            </a:r>
            <a:r>
              <a:rPr lang="en-US" sz="2800" dirty="0" smtClean="0"/>
              <a:t>My First Game – Part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Challenge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350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2020888"/>
            <a:ext cx="5352957" cy="4563460"/>
          </a:xfrm>
        </p:spPr>
        <p:txBody>
          <a:bodyPr>
            <a:normAutofit/>
          </a:bodyPr>
          <a:lstStyle/>
          <a:p>
            <a:r>
              <a:rPr lang="en-US" b="1" dirty="0" smtClean="0"/>
              <a:t>Challenge 1: </a:t>
            </a:r>
            <a:r>
              <a:rPr lang="en-US" dirty="0" smtClean="0"/>
              <a:t>Add code to re-spawn the tin can when it falls off the sides of the screen.</a:t>
            </a:r>
            <a:br>
              <a:rPr lang="en-US" dirty="0" smtClean="0"/>
            </a:br>
            <a:r>
              <a:rPr lang="en-US" b="1" dirty="0" smtClean="0"/>
              <a:t>Hint: </a:t>
            </a:r>
            <a:r>
              <a:rPr lang="en-US" dirty="0" smtClean="0"/>
              <a:t>You will need to use an if statement.</a:t>
            </a:r>
          </a:p>
          <a:p>
            <a:r>
              <a:rPr lang="en-US" b="1" dirty="0"/>
              <a:t>Challenge </a:t>
            </a:r>
            <a:r>
              <a:rPr lang="en-US" b="1" dirty="0" smtClean="0"/>
              <a:t>2: </a:t>
            </a:r>
            <a:r>
              <a:rPr lang="en-US" dirty="0" smtClean="0"/>
              <a:t>Increase the speed of the tin can every time a player reaches 100 points. 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Add a second tin can when a player reaches 200 points.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Collaborate:</a:t>
            </a:r>
            <a:r>
              <a:rPr lang="en-US" dirty="0" smtClean="0"/>
              <a:t> Share your game with your classmates and see if they can improve your code.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527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57558"/>
            <a:ext cx="4946602" cy="4105275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pen </a:t>
            </a:r>
            <a:r>
              <a:rPr lang="en-US" dirty="0"/>
              <a:t>the </a:t>
            </a:r>
            <a:r>
              <a:rPr lang="en-US" dirty="0" err="1"/>
              <a:t>TouchDevelop</a:t>
            </a:r>
            <a:r>
              <a:rPr lang="en-US" dirty="0"/>
              <a:t> app </a:t>
            </a:r>
            <a:r>
              <a:rPr lang="en-US" dirty="0" smtClean="0"/>
              <a:t>by </a:t>
            </a:r>
            <a:br>
              <a:rPr lang="en-US" dirty="0" smtClean="0"/>
            </a:br>
            <a:r>
              <a:rPr lang="en-US" dirty="0" smtClean="0"/>
              <a:t>visiting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://touchdevelop.com/</a:t>
            </a:r>
            <a:endParaRPr lang="en-US" dirty="0" smtClean="0"/>
          </a:p>
          <a:p>
            <a:r>
              <a:rPr lang="en-US" dirty="0" smtClean="0"/>
              <a:t>Login to your account.</a:t>
            </a:r>
          </a:p>
          <a:p>
            <a:r>
              <a:rPr lang="en-US" dirty="0" smtClean="0"/>
              <a:t>Tap on your </a:t>
            </a:r>
            <a:r>
              <a:rPr lang="en-US" b="1" dirty="0" smtClean="0"/>
              <a:t>Tin Can Game </a:t>
            </a:r>
            <a:r>
              <a:rPr lang="en-US" dirty="0" smtClean="0"/>
              <a:t>script.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edit.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648" y="4095216"/>
            <a:ext cx="5243618" cy="96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1055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Game – Part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“Adding a score board”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54229" y="2536592"/>
            <a:ext cx="17588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</a:t>
            </a:r>
          </a:p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SCORE!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21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a score board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4946602" cy="4700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Let’s add a score board to make the game more challenging. </a:t>
            </a:r>
          </a:p>
          <a:p>
            <a:pPr>
              <a:buNone/>
            </a:pPr>
            <a:r>
              <a:rPr lang="en-GB" dirty="0" smtClean="0"/>
              <a:t>First we need to create a new variable to store the score.</a:t>
            </a:r>
          </a:p>
          <a:p>
            <a:r>
              <a:rPr lang="en-US" dirty="0" smtClean="0"/>
              <a:t>Go to </a:t>
            </a:r>
            <a:r>
              <a:rPr lang="en-US" b="1" dirty="0" smtClean="0"/>
              <a:t>▷ main()</a:t>
            </a:r>
          </a:p>
          <a:p>
            <a:r>
              <a:rPr lang="en-US" dirty="0" smtClean="0"/>
              <a:t>Add a</a:t>
            </a:r>
            <a:r>
              <a:rPr lang="en-US" b="1" dirty="0" smtClean="0"/>
              <a:t> </a:t>
            </a:r>
            <a:r>
              <a:rPr lang="en-US" dirty="0" smtClean="0"/>
              <a:t>new line.</a:t>
            </a:r>
          </a:p>
          <a:p>
            <a:r>
              <a:rPr lang="en-US" dirty="0" smtClean="0"/>
              <a:t>Tap 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dirty="0" smtClean="0"/>
              <a:t>on the lower right keyboard.</a:t>
            </a:r>
          </a:p>
          <a:p>
            <a:r>
              <a:rPr lang="en-US" dirty="0" smtClean="0"/>
              <a:t>Rename the variable </a:t>
            </a:r>
            <a:r>
              <a:rPr lang="en-US" b="1" dirty="0" smtClean="0"/>
              <a:t>score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Set the score to </a:t>
            </a:r>
            <a:r>
              <a:rPr lang="en-US" b="1" dirty="0" smtClean="0"/>
              <a:t>0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6094" y="3424619"/>
            <a:ext cx="1571938" cy="659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" r="85211"/>
          <a:stretch/>
        </p:blipFill>
        <p:spPr>
          <a:xfrm>
            <a:off x="7555214" y="4545419"/>
            <a:ext cx="822024" cy="57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/>
          <a:srcRect t="73366" r="85613"/>
          <a:stretch/>
        </p:blipFill>
        <p:spPr>
          <a:xfrm>
            <a:off x="5403659" y="4134487"/>
            <a:ext cx="430902" cy="473096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2807" y="5575535"/>
            <a:ext cx="1588444" cy="41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4561" y="6020270"/>
            <a:ext cx="1984375" cy="4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373356" cy="886968"/>
          </a:xfrm>
        </p:spPr>
        <p:txBody>
          <a:bodyPr/>
          <a:lstStyle/>
          <a:p>
            <a:r>
              <a:rPr lang="en-GB" dirty="0" smtClean="0"/>
              <a:t>Adding a score board </a:t>
            </a:r>
            <a:r>
              <a:rPr lang="en-GB" sz="1800" dirty="0" smtClean="0"/>
              <a:t>continued 2...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5373356" cy="4700587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GB" dirty="0" smtClean="0"/>
              <a:t>As we will need to regularly update the score, we need to store it in a global variable. </a:t>
            </a:r>
          </a:p>
          <a:p>
            <a:r>
              <a:rPr lang="en-GB" dirty="0" smtClean="0"/>
              <a:t>Move the cursor to the new variable.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promote to data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Your code should look like this:</a:t>
            </a:r>
          </a:p>
          <a:p>
            <a:pPr>
              <a:buNone/>
            </a:pPr>
            <a:r>
              <a:rPr lang="en-GB" dirty="0" smtClean="0"/>
              <a:t>Next we need to create a text box to display the score on the screen.</a:t>
            </a:r>
          </a:p>
          <a:p>
            <a:r>
              <a:rPr lang="en-GB" dirty="0" smtClean="0"/>
              <a:t>Add a new line.</a:t>
            </a:r>
          </a:p>
          <a:p>
            <a:r>
              <a:rPr lang="en-GB" dirty="0" smtClean="0"/>
              <a:t>Tap </a:t>
            </a:r>
            <a:r>
              <a:rPr lang="en-GB" b="1" dirty="0" smtClean="0"/>
              <a:t>var</a:t>
            </a:r>
            <a:r>
              <a:rPr lang="en-GB" dirty="0" smtClean="0"/>
              <a:t>. </a:t>
            </a:r>
          </a:p>
          <a:p>
            <a:r>
              <a:rPr lang="en-GB" dirty="0" smtClean="0"/>
              <a:t>Rename the variable </a:t>
            </a:r>
            <a:br>
              <a:rPr lang="en-GB" dirty="0" smtClean="0"/>
            </a:br>
            <a:r>
              <a:rPr lang="en-GB" b="1" dirty="0" smtClean="0"/>
              <a:t>score sprite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02957" y="2101108"/>
            <a:ext cx="1312624" cy="1873463"/>
            <a:chOff x="802957" y="2101108"/>
            <a:chExt cx="1312624" cy="1873463"/>
          </a:xfrm>
        </p:grpSpPr>
        <p:sp>
          <p:nvSpPr>
            <p:cNvPr id="6" name="Cube 5"/>
            <p:cNvSpPr/>
            <p:nvPr/>
          </p:nvSpPr>
          <p:spPr>
            <a:xfrm>
              <a:off x="865669" y="2781314"/>
              <a:ext cx="1249912" cy="1185703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0976" y="2101108"/>
              <a:ext cx="964605" cy="6802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963134" y="2836958"/>
              <a:ext cx="1056030" cy="203243"/>
            </a:xfrm>
            <a:prstGeom prst="parallelogram">
              <a:avLst>
                <a:gd name="adj" fmla="val 103706"/>
              </a:avLst>
            </a:prstGeom>
            <a:solidFill>
              <a:schemeClr val="tx2">
                <a:lumMod val="90000"/>
                <a:lumOff val="10000"/>
                <a:alpha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957" y="3328240"/>
              <a:ext cx="1064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Global Variable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Notched Right Arrow 9"/>
          <p:cNvSpPr/>
          <p:nvPr/>
        </p:nvSpPr>
        <p:spPr>
          <a:xfrm rot="5400000">
            <a:off x="1019291" y="2211615"/>
            <a:ext cx="987693" cy="451153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9991" y="1415968"/>
            <a:ext cx="1423271" cy="37057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Score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9389" y="3111619"/>
            <a:ext cx="714721" cy="5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/>
          <a:srcRect l="1" r="85211"/>
          <a:stretch/>
        </p:blipFill>
        <p:spPr>
          <a:xfrm>
            <a:off x="4852208" y="5202587"/>
            <a:ext cx="822024" cy="578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/>
          <a:srcRect t="73366" r="85613"/>
          <a:stretch/>
        </p:blipFill>
        <p:spPr>
          <a:xfrm>
            <a:off x="5403659" y="4729491"/>
            <a:ext cx="430902" cy="473096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6339" y="2752598"/>
            <a:ext cx="1389062" cy="30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8535" y="3742773"/>
            <a:ext cx="1499408" cy="28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8531" y="5974068"/>
            <a:ext cx="2635250" cy="42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5373356" cy="4700587"/>
          </a:xfrm>
        </p:spPr>
        <p:txBody>
          <a:bodyPr>
            <a:normAutofit/>
          </a:bodyPr>
          <a:lstStyle/>
          <a:p>
            <a:r>
              <a:rPr lang="en-US" dirty="0" smtClean="0"/>
              <a:t>Tap on </a:t>
            </a:r>
            <a:r>
              <a:rPr lang="en-US" b="1" dirty="0" smtClean="0"/>
              <a:t>data</a:t>
            </a:r>
            <a:r>
              <a:rPr lang="en-US" dirty="0" smtClean="0"/>
              <a:t> from the lower right </a:t>
            </a:r>
            <a:br>
              <a:rPr lang="en-US" dirty="0" smtClean="0"/>
            </a:br>
            <a:r>
              <a:rPr lang="en-US" dirty="0" smtClean="0"/>
              <a:t>keyboard.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board.</a:t>
            </a:r>
          </a:p>
          <a:p>
            <a:pPr>
              <a:buNone/>
            </a:pPr>
            <a:r>
              <a:rPr lang="en-US" dirty="0" smtClean="0"/>
              <a:t>Now let’s create the text box to display the number of lives on the screen.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create text</a:t>
            </a:r>
            <a:r>
              <a:rPr lang="en-GB" dirty="0" smtClean="0"/>
              <a:t>. </a:t>
            </a:r>
          </a:p>
          <a:p>
            <a:pPr lvl="0">
              <a:buNone/>
            </a:pPr>
            <a:r>
              <a:rPr lang="en-GB" dirty="0" smtClean="0"/>
              <a:t>By default, </a:t>
            </a:r>
            <a:r>
              <a:rPr lang="en-GB" dirty="0" err="1" smtClean="0"/>
              <a:t>TouchDevelop</a:t>
            </a:r>
            <a:r>
              <a:rPr lang="en-GB" dirty="0" smtClean="0"/>
              <a:t> will create a text with </a:t>
            </a:r>
            <a:r>
              <a:rPr lang="en-GB" b="1" dirty="0" smtClean="0"/>
              <a:t>100</a:t>
            </a:r>
            <a:r>
              <a:rPr lang="en-GB" dirty="0" smtClean="0"/>
              <a:t> pixels width, </a:t>
            </a:r>
            <a:r>
              <a:rPr lang="en-GB" b="1" dirty="0" smtClean="0"/>
              <a:t>20</a:t>
            </a:r>
            <a:r>
              <a:rPr lang="en-GB" dirty="0" smtClean="0"/>
              <a:t> pixels height and font size of </a:t>
            </a:r>
            <a:r>
              <a:rPr lang="en-GB" b="1" dirty="0" smtClean="0"/>
              <a:t>40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369" y="1800149"/>
            <a:ext cx="968340" cy="70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666" y="2504396"/>
            <a:ext cx="1026798" cy="7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0107" y="3901117"/>
            <a:ext cx="990713" cy="7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1087" y="5975738"/>
            <a:ext cx="5050639" cy="48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6910820" y="5677319"/>
            <a:ext cx="0" cy="355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65140" y="5689047"/>
            <a:ext cx="0" cy="355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68343" y="5689047"/>
            <a:ext cx="0" cy="355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14984" y="533813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width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063310" y="533813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height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42280" y="533813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font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373356" cy="886968"/>
          </a:xfrm>
        </p:spPr>
        <p:txBody>
          <a:bodyPr/>
          <a:lstStyle/>
          <a:p>
            <a:r>
              <a:rPr lang="en-GB" dirty="0" smtClean="0"/>
              <a:t>Adding a score board </a:t>
            </a:r>
            <a:r>
              <a:rPr lang="en-GB" sz="1800" dirty="0" smtClean="0"/>
              <a:t>continued 3...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2636</TotalTime>
  <Words>1818</Words>
  <Application>Microsoft Office PowerPoint</Application>
  <PresentationFormat>On-screen Show (4:3)</PresentationFormat>
  <Paragraphs>338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Inspiration</vt:lpstr>
      <vt:lpstr>Introduction to TouchDevelop</vt:lpstr>
      <vt:lpstr>TouchDevelop My First Game</vt:lpstr>
      <vt:lpstr>Learning objectives</vt:lpstr>
      <vt:lpstr>My first game – Part 2</vt:lpstr>
      <vt:lpstr>Getting started</vt:lpstr>
      <vt:lpstr>TouchDevelop My First Game – Part 2</vt:lpstr>
      <vt:lpstr>Adding a score board</vt:lpstr>
      <vt:lpstr>Adding a score board continued 2...</vt:lpstr>
      <vt:lpstr>Adding a score board continued 3...</vt:lpstr>
      <vt:lpstr>Adding a score board continued 4...</vt:lpstr>
      <vt:lpstr>Adding a score board continued 5...</vt:lpstr>
      <vt:lpstr>Adding a score board continued 6...</vt:lpstr>
      <vt:lpstr>Adding a score board continued 7...</vt:lpstr>
      <vt:lpstr>TouchDevelop My First Game – Part 2</vt:lpstr>
      <vt:lpstr>Updating the score board</vt:lpstr>
      <vt:lpstr>Updating the score board continued 1...</vt:lpstr>
      <vt:lpstr>Updating the scoreboard continued 2...</vt:lpstr>
      <vt:lpstr>Updating the score board continued 3...</vt:lpstr>
      <vt:lpstr>TouchDevelop My First Game – Part 2</vt:lpstr>
      <vt:lpstr>Adding lives</vt:lpstr>
      <vt:lpstr>Adding lives continued 2...</vt:lpstr>
      <vt:lpstr>Adding lives continued 3...</vt:lpstr>
      <vt:lpstr>Adding lives continued 4...</vt:lpstr>
      <vt:lpstr>Adding lives continued 5...</vt:lpstr>
      <vt:lpstr>Adding lives continued 6...</vt:lpstr>
      <vt:lpstr>Adding lives continued 7...</vt:lpstr>
      <vt:lpstr>TouchDevelop My First Game – Part 2</vt:lpstr>
      <vt:lpstr>Updating lives</vt:lpstr>
      <vt:lpstr>Updating lives continued 1...</vt:lpstr>
      <vt:lpstr>Updating lives continued 2...</vt:lpstr>
      <vt:lpstr>Updating lives continued 3...</vt:lpstr>
      <vt:lpstr>TouchDevelop My First Game – Part 2</vt:lpstr>
      <vt:lpstr>Ending the game</vt:lpstr>
      <vt:lpstr>Ending the game continued 1...</vt:lpstr>
      <vt:lpstr>Ending the game continued 2...</vt:lpstr>
      <vt:lpstr>TouchDevelop My First Game – Part 2</vt:lpstr>
      <vt:lpstr>Creating a leaderboard</vt:lpstr>
      <vt:lpstr>Creating a leaderboard continued 1...</vt:lpstr>
      <vt:lpstr>Creating a leaderboard continued 1...</vt:lpstr>
      <vt:lpstr>Creating a leaderboard continued 1...</vt:lpstr>
      <vt:lpstr>TouchDevelop My First Game – Part 2</vt:lpstr>
      <vt:lpstr>Publishing your script</vt:lpstr>
      <vt:lpstr>Publishing your script continued...</vt:lpstr>
      <vt:lpstr>TouchDevelop My First Game – Part 2</vt:lpstr>
      <vt:lpstr>Challenge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TouchDevelop Turtle</dc:title>
  <dc:creator>HIGHSS</dc:creator>
  <cp:lastModifiedBy>SID</cp:lastModifiedBy>
  <cp:revision>395</cp:revision>
  <dcterms:created xsi:type="dcterms:W3CDTF">2013-08-03T09:52:39Z</dcterms:created>
  <dcterms:modified xsi:type="dcterms:W3CDTF">2013-09-01T21:03:07Z</dcterms:modified>
</cp:coreProperties>
</file>